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theme/themeOverride45.xml" ContentType="application/vnd.openxmlformats-officedocument.themeOverride+xml"/>
  <Override PartName="/ppt/theme/themeOverride46.xml" ContentType="application/vnd.openxmlformats-officedocument.themeOverride+xml"/>
  <Override PartName="/ppt/theme/themeOverride47.xml" ContentType="application/vnd.openxmlformats-officedocument.themeOverride+xml"/>
  <Override PartName="/ppt/theme/themeOverride48.xml" ContentType="application/vnd.openxmlformats-officedocument.themeOverride+xml"/>
  <Override PartName="/ppt/theme/themeOverride49.xml" ContentType="application/vnd.openxmlformats-officedocument.themeOverride+xml"/>
  <Override PartName="/ppt/theme/themeOverride50.xml" ContentType="application/vnd.openxmlformats-officedocument.themeOverride+xml"/>
  <Override PartName="/ppt/theme/themeOverride51.xml" ContentType="application/vnd.openxmlformats-officedocument.themeOverride+xml"/>
  <Override PartName="/ppt/theme/themeOverride52.xml" ContentType="application/vnd.openxmlformats-officedocument.themeOverride+xml"/>
  <Override PartName="/ppt/theme/themeOverride53.xml" ContentType="application/vnd.openxmlformats-officedocument.themeOverride+xml"/>
  <Override PartName="/ppt/theme/themeOverride54.xml" ContentType="application/vnd.openxmlformats-officedocument.themeOverride+xml"/>
  <Override PartName="/ppt/theme/themeOverride55.xml" ContentType="application/vnd.openxmlformats-officedocument.themeOverrid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theme/themeOverride56.xml" ContentType="application/vnd.openxmlformats-officedocument.themeOverride+xml"/>
  <Override PartName="/ppt/theme/themeOverride57.xml" ContentType="application/vnd.openxmlformats-officedocument.themeOverride+xml"/>
  <Override PartName="/ppt/theme/themeOverride58.xml" ContentType="application/vnd.openxmlformats-officedocument.themeOverride+xml"/>
  <Override PartName="/ppt/theme/themeOverride59.xml" ContentType="application/vnd.openxmlformats-officedocument.themeOverride+xml"/>
  <Override PartName="/ppt/theme/themeOverride60.xml" ContentType="application/vnd.openxmlformats-officedocument.themeOverride+xml"/>
  <Override PartName="/ppt/theme/themeOverride61.xml" ContentType="application/vnd.openxmlformats-officedocument.themeOverride+xml"/>
  <Override PartName="/ppt/theme/themeOverride62.xml" ContentType="application/vnd.openxmlformats-officedocument.themeOverride+xml"/>
  <Override PartName="/ppt/theme/themeOverride63.xml" ContentType="application/vnd.openxmlformats-officedocument.themeOverride+xml"/>
  <Override PartName="/ppt/theme/themeOverride64.xml" ContentType="application/vnd.openxmlformats-officedocument.themeOverride+xml"/>
  <Override PartName="/ppt/theme/themeOverride65.xml" ContentType="application/vnd.openxmlformats-officedocument.themeOverride+xml"/>
  <Override PartName="/ppt/theme/themeOverride66.xml" ContentType="application/vnd.openxmlformats-officedocument.themeOverrid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7.xml" ContentType="application/vnd.openxmlformats-officedocument.theme+xml"/>
  <Override PartName="/ppt/theme/themeOverride67.xml" ContentType="application/vnd.openxmlformats-officedocument.themeOverride+xml"/>
  <Override PartName="/ppt/theme/themeOverride68.xml" ContentType="application/vnd.openxmlformats-officedocument.themeOverride+xml"/>
  <Override PartName="/ppt/theme/themeOverride69.xml" ContentType="application/vnd.openxmlformats-officedocument.themeOverride+xml"/>
  <Override PartName="/ppt/theme/themeOverride70.xml" ContentType="application/vnd.openxmlformats-officedocument.themeOverride+xml"/>
  <Override PartName="/ppt/theme/themeOverride71.xml" ContentType="application/vnd.openxmlformats-officedocument.themeOverride+xml"/>
  <Override PartName="/ppt/theme/themeOverride72.xml" ContentType="application/vnd.openxmlformats-officedocument.themeOverride+xml"/>
  <Override PartName="/ppt/theme/themeOverride73.xml" ContentType="application/vnd.openxmlformats-officedocument.themeOverride+xml"/>
  <Override PartName="/ppt/theme/themeOverride74.xml" ContentType="application/vnd.openxmlformats-officedocument.themeOverride+xml"/>
  <Override PartName="/ppt/theme/themeOverride75.xml" ContentType="application/vnd.openxmlformats-officedocument.themeOverride+xml"/>
  <Override PartName="/ppt/theme/themeOverride76.xml" ContentType="application/vnd.openxmlformats-officedocument.themeOverride+xml"/>
  <Override PartName="/ppt/theme/themeOverride77.xml" ContentType="application/vnd.openxmlformats-officedocument.themeOverride+xml"/>
  <Override PartName="/ppt/theme/themeOverride78.xml" ContentType="application/vnd.openxmlformats-officedocument.themeOverrid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8.xml" ContentType="application/vnd.openxmlformats-officedocument.theme+xml"/>
  <Override PartName="/ppt/theme/themeOverride79.xml" ContentType="application/vnd.openxmlformats-officedocument.themeOverride+xml"/>
  <Override PartName="/ppt/theme/themeOverride80.xml" ContentType="application/vnd.openxmlformats-officedocument.themeOverride+xml"/>
  <Override PartName="/ppt/theme/themeOverride81.xml" ContentType="application/vnd.openxmlformats-officedocument.themeOverride+xml"/>
  <Override PartName="/ppt/theme/themeOverride82.xml" ContentType="application/vnd.openxmlformats-officedocument.themeOverride+xml"/>
  <Override PartName="/ppt/theme/themeOverride83.xml" ContentType="application/vnd.openxmlformats-officedocument.themeOverride+xml"/>
  <Override PartName="/ppt/theme/themeOverride84.xml" ContentType="application/vnd.openxmlformats-officedocument.themeOverride+xml"/>
  <Override PartName="/ppt/theme/themeOverride85.xml" ContentType="application/vnd.openxmlformats-officedocument.themeOverride+xml"/>
  <Override PartName="/ppt/theme/themeOverride86.xml" ContentType="application/vnd.openxmlformats-officedocument.themeOverride+xml"/>
  <Override PartName="/ppt/theme/themeOverride87.xml" ContentType="application/vnd.openxmlformats-officedocument.themeOverride+xml"/>
  <Override PartName="/ppt/theme/themeOverride88.xml" ContentType="application/vnd.openxmlformats-officedocument.themeOverride+xml"/>
  <Override PartName="/ppt/theme/themeOverride89.xml" ContentType="application/vnd.openxmlformats-officedocument.themeOverride+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9.xml" ContentType="application/vnd.openxmlformats-officedocument.theme+xml"/>
  <Override PartName="/ppt/theme/themeOverride90.xml" ContentType="application/vnd.openxmlformats-officedocument.themeOverride+xml"/>
  <Override PartName="/ppt/theme/themeOverride91.xml" ContentType="application/vnd.openxmlformats-officedocument.themeOverride+xml"/>
  <Override PartName="/ppt/theme/themeOverride92.xml" ContentType="application/vnd.openxmlformats-officedocument.themeOverride+xml"/>
  <Override PartName="/ppt/theme/themeOverride93.xml" ContentType="application/vnd.openxmlformats-officedocument.themeOverride+xml"/>
  <Override PartName="/ppt/theme/themeOverride94.xml" ContentType="application/vnd.openxmlformats-officedocument.themeOverride+xml"/>
  <Override PartName="/ppt/theme/themeOverride95.xml" ContentType="application/vnd.openxmlformats-officedocument.themeOverride+xml"/>
  <Override PartName="/ppt/theme/themeOverride96.xml" ContentType="application/vnd.openxmlformats-officedocument.themeOverride+xml"/>
  <Override PartName="/ppt/theme/themeOverride97.xml" ContentType="application/vnd.openxmlformats-officedocument.themeOverride+xml"/>
  <Override PartName="/ppt/theme/themeOverride98.xml" ContentType="application/vnd.openxmlformats-officedocument.themeOverride+xml"/>
  <Override PartName="/ppt/theme/themeOverride99.xml" ContentType="application/vnd.openxmlformats-officedocument.themeOverride+xml"/>
  <Override PartName="/ppt/theme/themeOverride100.xml" ContentType="application/vnd.openxmlformats-officedocument.themeOverride+xml"/>
  <Override PartName="/ppt/theme/theme10.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1.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2.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3.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4.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notesSlides/notesSlide5.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notesSlides/notesSlide6.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notesSlides/notesSlide7.xml" ContentType="application/vnd.openxmlformats-officedocument.presentationml.notesSlide+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notesSlides/notesSlide8.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notesSlides/notesSlide9.xml" ContentType="application/vnd.openxmlformats-officedocument.presentationml.notesSlide+xml"/>
  <Override PartName="/ppt/tags/tag79.xml" ContentType="application/vnd.openxmlformats-officedocument.presentationml.tags+xml"/>
  <Override PartName="/ppt/tags/tag80.xml" ContentType="application/vnd.openxmlformats-officedocument.presentationml.tags+xml"/>
  <Override PartName="/ppt/notesSlides/notesSlide10.xml" ContentType="application/vnd.openxmlformats-officedocument.presentationml.notesSlide+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notesSlides/notesSlide11.xml" ContentType="application/vnd.openxmlformats-officedocument.presentationml.notesSlide+xml"/>
  <Override PartName="/ppt/tags/tag84.xml" ContentType="application/vnd.openxmlformats-officedocument.presentationml.tags+xml"/>
  <Override PartName="/ppt/notesSlides/notesSlide12.xml" ContentType="application/vnd.openxmlformats-officedocument.presentationml.notesSlide+xml"/>
  <Override PartName="/ppt/tags/tag85.xml" ContentType="application/vnd.openxmlformats-officedocument.presentationml.tags+xml"/>
  <Override PartName="/ppt/notesSlides/notesSlide13.xml" ContentType="application/vnd.openxmlformats-officedocument.presentationml.notesSlide+xml"/>
  <Override PartName="/ppt/tags/tag86.xml" ContentType="application/vnd.openxmlformats-officedocument.presentationml.tags+xml"/>
  <Override PartName="/ppt/notesSlides/notesSlide14.xml" ContentType="application/vnd.openxmlformats-officedocument.presentationml.notesSlide+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notesSlides/notesSlide15.xml" ContentType="application/vnd.openxmlformats-officedocument.presentationml.notesSlide+xml"/>
  <Override PartName="/ppt/tags/tag91.xml" ContentType="application/vnd.openxmlformats-officedocument.presentationml.tags+xml"/>
  <Override PartName="/ppt/notesSlides/notesSlide16.xml" ContentType="application/vnd.openxmlformats-officedocument.presentationml.notesSlide+xml"/>
  <Override PartName="/ppt/tags/tag92.xml" ContentType="application/vnd.openxmlformats-officedocument.presentationml.tags+xml"/>
  <Override PartName="/ppt/notesSlides/notesSlide17.xml" ContentType="application/vnd.openxmlformats-officedocument.presentationml.notesSlide+xml"/>
  <Override PartName="/ppt/tags/tag93.xml" ContentType="application/vnd.openxmlformats-officedocument.presentationml.tags+xml"/>
  <Override PartName="/ppt/notesSlides/notesSlide18.xml" ContentType="application/vnd.openxmlformats-officedocument.presentationml.notesSlide+xml"/>
  <Override PartName="/ppt/tags/tag94.xml" ContentType="application/vnd.openxmlformats-officedocument.presentationml.tags+xml"/>
  <Override PartName="/ppt/notesSlides/notesSlide19.xml" ContentType="application/vnd.openxmlformats-officedocument.presentationml.notesSlide+xml"/>
  <Override PartName="/ppt/tags/tag95.xml" ContentType="application/vnd.openxmlformats-officedocument.presentationml.tags+xml"/>
  <Override PartName="/ppt/notesSlides/notesSlide20.xml" ContentType="application/vnd.openxmlformats-officedocument.presentationml.notesSlide+xml"/>
  <Override PartName="/ppt/tags/tag96.xml" ContentType="application/vnd.openxmlformats-officedocument.presentationml.tags+xml"/>
  <Override PartName="/ppt/notesSlides/notesSlide21.xml" ContentType="application/vnd.openxmlformats-officedocument.presentationml.notesSlide+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notesSlides/notesSlide2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4" r:id="rId3"/>
    <p:sldMasterId id="2147483696" r:id="rId4"/>
    <p:sldMasterId id="2147483708" r:id="rId5"/>
    <p:sldMasterId id="2147483720" r:id="rId6"/>
    <p:sldMasterId id="2147483733" r:id="rId7"/>
    <p:sldMasterId id="2147483746" r:id="rId8"/>
    <p:sldMasterId id="2147483758" r:id="rId9"/>
  </p:sldMasterIdLst>
  <p:notesMasterIdLst>
    <p:notesMasterId r:id="rId32"/>
  </p:notesMasterIdLst>
  <p:sldIdLst>
    <p:sldId id="256" r:id="rId10"/>
    <p:sldId id="257" r:id="rId11"/>
    <p:sldId id="259" r:id="rId12"/>
    <p:sldId id="1268" r:id="rId13"/>
    <p:sldId id="2007581395" r:id="rId14"/>
    <p:sldId id="2007581396" r:id="rId15"/>
    <p:sldId id="11089776" r:id="rId16"/>
    <p:sldId id="11089972" r:id="rId17"/>
    <p:sldId id="2007581391" r:id="rId18"/>
    <p:sldId id="11090067" r:id="rId19"/>
    <p:sldId id="2007581401" r:id="rId20"/>
    <p:sldId id="2007581402" r:id="rId21"/>
    <p:sldId id="2007581403" r:id="rId22"/>
    <p:sldId id="2007581404" r:id="rId23"/>
    <p:sldId id="2007581392" r:id="rId24"/>
    <p:sldId id="2007581406" r:id="rId25"/>
    <p:sldId id="2007581405" r:id="rId26"/>
    <p:sldId id="2007581407" r:id="rId27"/>
    <p:sldId id="2007581408" r:id="rId28"/>
    <p:sldId id="11090039" r:id="rId29"/>
    <p:sldId id="2007581409" r:id="rId30"/>
    <p:sldId id="258" r:id="rId31"/>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1AA2697-AB48-4C0F-EFB2-99DE4C3C575A}" name="Sue Ricketts" initials="SR" userId="S::a1834@office365-14.de::7baab652-f460-4182-a606-25cc7bd4f13d"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DE6CE"/>
    <a:srgbClr val="9B49B8"/>
    <a:srgbClr val="A9191C"/>
    <a:srgbClr val="7F131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68" autoAdjust="0"/>
    <p:restoredTop sz="80672" autoAdjust="0"/>
  </p:normalViewPr>
  <p:slideViewPr>
    <p:cSldViewPr snapToGrid="0">
      <p:cViewPr varScale="1">
        <p:scale>
          <a:sx n="89" d="100"/>
          <a:sy n="89" d="100"/>
        </p:scale>
        <p:origin x="732" y="40"/>
      </p:cViewPr>
      <p:guideLst/>
    </p:cSldViewPr>
  </p:slideViewPr>
  <p:notesTextViewPr>
    <p:cViewPr>
      <p:scale>
        <a:sx n="1" d="1"/>
        <a:sy n="1" d="1"/>
      </p:scale>
      <p:origin x="0" y="0"/>
    </p:cViewPr>
  </p:notesTextViewPr>
  <p:notesViewPr>
    <p:cSldViewPr snapToGrid="0">
      <p:cViewPr varScale="1">
        <p:scale>
          <a:sx n="83" d="100"/>
          <a:sy n="83" d="100"/>
        </p:scale>
        <p:origin x="3284" y="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21" Type="http://schemas.openxmlformats.org/officeDocument/2006/relationships/slide" Target="slides/slide12.xml"/><Relationship Id="rId34" Type="http://schemas.openxmlformats.org/officeDocument/2006/relationships/presProps" Target="presProps.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tags" Target="tags/tag1.xml"/><Relationship Id="rId38"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theme" Target="theme/theme1.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viewProps" Target="viewProps.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svg>
</file>

<file path=ppt/media/image2.jpeg>
</file>

<file path=ppt/media/image20.png>
</file>

<file path=ppt/media/image21.svg>
</file>

<file path=ppt/media/image22.png>
</file>

<file path=ppt/media/image23.svg>
</file>

<file path=ppt/media/image24.png>
</file>

<file path=ppt/media/image25.svg>
</file>

<file path=ppt/media/image26.png>
</file>

<file path=ppt/media/image27.jpeg>
</file>

<file path=ppt/media/image28.jpeg>
</file>

<file path=ppt/media/image29.jpeg>
</file>

<file path=ppt/media/image3.jpeg>
</file>

<file path=ppt/media/image30.jpeg>
</file>

<file path=ppt/media/image31.jpeg>
</file>

<file path=ppt/media/image32.png>
</file>

<file path=ppt/media/image33.jpeg>
</file>

<file path=ppt/media/image34.png>
</file>

<file path=ppt/media/image35.png>
</file>

<file path=ppt/media/image36.jpeg>
</file>

<file path=ppt/media/image37.jpeg>
</file>

<file path=ppt/media/image38.jpe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51.png>
</file>

<file path=ppt/media/image52.gif>
</file>

<file path=ppt/media/image53.gif>
</file>

<file path=ppt/media/image54.gif>
</file>

<file path=ppt/media/image55.png>
</file>

<file path=ppt/media/image56.jpeg>
</file>

<file path=ppt/media/image57.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905869-935E-4B0F-B346-8EF579EFDD8F}" type="datetimeFigureOut">
              <a:rPr lang="zh-CN" altLang="en-US" smtClean="0"/>
              <a:t>2024/4/27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134722-DF5B-4A07-B759-B72C80CF95B5}" type="slidenum">
              <a:rPr lang="zh-CN" altLang="en-US" smtClean="0"/>
              <a:t>‹#›</a:t>
            </a:fld>
            <a:endParaRPr lang="zh-CN" altLang="en-US"/>
          </a:p>
        </p:txBody>
      </p:sp>
    </p:spTree>
    <p:extLst>
      <p:ext uri="{BB962C8B-B14F-4D97-AF65-F5344CB8AC3E}">
        <p14:creationId xmlns:p14="http://schemas.microsoft.com/office/powerpoint/2010/main" val="3882096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1</a:t>
            </a:fld>
            <a:endParaRPr lang="zh-CN" altLang="en-US"/>
          </a:p>
        </p:txBody>
      </p:sp>
    </p:spTree>
    <p:extLst>
      <p:ext uri="{BB962C8B-B14F-4D97-AF65-F5344CB8AC3E}">
        <p14:creationId xmlns:p14="http://schemas.microsoft.com/office/powerpoint/2010/main" val="39142925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从达特茅斯会议、图灵测试开始，人工智能的发展由于经费、技术质疑等原因，先后经历了两次低谷期，但随着算力的提升、互联网技术的发展，以及国内外知识分子的努力下，人工智能重新回到人们的视野，并且发展的非常迅速，逐渐融入到人们的生活之中。</a:t>
            </a:r>
            <a:endParaRPr lang="zh-CN" altLang="en-US" dirty="0"/>
          </a:p>
        </p:txBody>
      </p:sp>
      <p:sp>
        <p:nvSpPr>
          <p:cNvPr id="4" name="灯片编号占位符 3"/>
          <p:cNvSpPr>
            <a:spLocks noGrp="1"/>
          </p:cNvSpPr>
          <p:nvPr>
            <p:ph type="sldNum" sz="quarter" idx="5"/>
          </p:nvPr>
        </p:nvSpPr>
        <p:spPr/>
        <p:txBody>
          <a:bodyPr/>
          <a:lstStyle/>
          <a:p>
            <a:fld id="{10134722-DF5B-4A07-B759-B72C80CF95B5}" type="slidenum">
              <a:rPr lang="zh-CN" altLang="en-US" smtClean="0"/>
              <a:t>10</a:t>
            </a:fld>
            <a:endParaRPr lang="zh-CN" altLang="en-US"/>
          </a:p>
        </p:txBody>
      </p:sp>
    </p:spTree>
    <p:extLst>
      <p:ext uri="{BB962C8B-B14F-4D97-AF65-F5344CB8AC3E}">
        <p14:creationId xmlns:p14="http://schemas.microsoft.com/office/powerpoint/2010/main" val="1112984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庞大的数据库，先进的算法</a:t>
            </a:r>
            <a:endParaRPr lang="en-US" altLang="zh-CN"/>
          </a:p>
          <a:p>
            <a:r>
              <a:rPr lang="zh-CN" altLang="en-US"/>
              <a:t>联合新闻学院，</a:t>
            </a:r>
            <a:r>
              <a:rPr lang="zh-CN" altLang="en-US" b="0" i="0">
                <a:solidFill>
                  <a:srgbClr val="333333"/>
                </a:solidFill>
                <a:effectLst/>
                <a:highlight>
                  <a:srgbClr val="FFFFFF"/>
                </a:highlight>
                <a:latin typeface="PingFangSC-Regular"/>
              </a:rPr>
              <a:t>积极联系公安机关、公益组织等开展合作寻亲，提升技侦寻亲的准确率，他们还把修复清晰的照片制作成寻亲胶带，在快递包裹上使用，并设计制作了寻亲明信片、寻亲短视频</a:t>
            </a:r>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11</a:t>
            </a:fld>
            <a:endParaRPr lang="zh-CN" altLang="en-US"/>
          </a:p>
        </p:txBody>
      </p:sp>
    </p:spTree>
    <p:extLst>
      <p:ext uri="{BB962C8B-B14F-4D97-AF65-F5344CB8AC3E}">
        <p14:creationId xmlns:p14="http://schemas.microsoft.com/office/powerpoint/2010/main" val="30069030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i="0">
                <a:solidFill>
                  <a:srgbClr val="333333"/>
                </a:solidFill>
                <a:effectLst/>
                <a:highlight>
                  <a:srgbClr val="FFFFFF"/>
                </a:highlight>
                <a:latin typeface="Microsoft Yahei" panose="020B0503020204020204" pitchFamily="34" charset="-122"/>
                <a:ea typeface="Microsoft Yahei" panose="020B0503020204020204" pitchFamily="34" charset="-122"/>
              </a:rPr>
              <a:t>新冠肺炎</a:t>
            </a:r>
            <a:r>
              <a:rPr lang="en-US" altLang="zh-CN" b="1" i="0">
                <a:solidFill>
                  <a:srgbClr val="333333"/>
                </a:solidFill>
                <a:effectLst/>
                <a:highlight>
                  <a:srgbClr val="FFFFFF"/>
                </a:highlight>
                <a:latin typeface="Microsoft Yahei" panose="020B0503020204020204" pitchFamily="34" charset="-122"/>
                <a:ea typeface="Microsoft Yahei" panose="020B0503020204020204" pitchFamily="34" charset="-122"/>
              </a:rPr>
              <a:t>AI</a:t>
            </a:r>
            <a:r>
              <a:rPr lang="zh-CN" altLang="en-US" b="1" i="0">
                <a:solidFill>
                  <a:srgbClr val="333333"/>
                </a:solidFill>
                <a:effectLst/>
                <a:highlight>
                  <a:srgbClr val="FFFFFF"/>
                </a:highlight>
                <a:latin typeface="Microsoft Yahei" panose="020B0503020204020204" pitchFamily="34" charset="-122"/>
                <a:ea typeface="Microsoft Yahei" panose="020B0503020204020204" pitchFamily="34" charset="-122"/>
              </a:rPr>
              <a:t>辅助医学影像诊断系统</a:t>
            </a:r>
            <a:endParaRPr lang="en-US" altLang="zh-CN" b="1" i="0">
              <a:solidFill>
                <a:srgbClr val="333333"/>
              </a:solidFill>
              <a:effectLst/>
              <a:highlight>
                <a:srgbClr val="FFFFFF"/>
              </a:highlight>
              <a:latin typeface="Microsoft Yahei" panose="020B0503020204020204" pitchFamily="34" charset="-122"/>
              <a:ea typeface="Microsoft Yahei" panose="020B0503020204020204" pitchFamily="34" charset="-122"/>
            </a:endParaRPr>
          </a:p>
          <a:p>
            <a:r>
              <a:rPr lang="zh-CN" altLang="en-US" b="1" i="0">
                <a:solidFill>
                  <a:srgbClr val="333333"/>
                </a:solidFill>
                <a:effectLst/>
                <a:highlight>
                  <a:srgbClr val="FFFFFF"/>
                </a:highlight>
                <a:latin typeface="Microsoft Yahei" panose="020B0503020204020204" pitchFamily="34" charset="-122"/>
                <a:ea typeface="Microsoft Yahei" panose="020B0503020204020204" pitchFamily="34" charset="-122"/>
              </a:rPr>
              <a:t>用于</a:t>
            </a:r>
            <a:r>
              <a:rPr lang="en-US" altLang="zh-CN" b="0" i="0">
                <a:solidFill>
                  <a:srgbClr val="666666"/>
                </a:solidFill>
                <a:effectLst/>
                <a:highlight>
                  <a:srgbClr val="FFFFFF"/>
                </a:highlight>
                <a:latin typeface="Microsoft Yahei" panose="020B0503020204020204" pitchFamily="34" charset="-122"/>
                <a:ea typeface="Microsoft Yahei" panose="020B0503020204020204" pitchFamily="34" charset="-122"/>
              </a:rPr>
              <a:t>CT</a:t>
            </a:r>
            <a:r>
              <a:rPr lang="zh-CN" altLang="en-US" b="0" i="0">
                <a:solidFill>
                  <a:srgbClr val="666666"/>
                </a:solidFill>
                <a:effectLst/>
                <a:highlight>
                  <a:srgbClr val="FFFFFF"/>
                </a:highlight>
                <a:latin typeface="Microsoft Yahei" panose="020B0503020204020204" pitchFamily="34" charset="-122"/>
                <a:ea typeface="Microsoft Yahei" panose="020B0503020204020204" pitchFamily="34" charset="-122"/>
              </a:rPr>
              <a:t>影像的诊断与评估</a:t>
            </a:r>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12</a:t>
            </a:fld>
            <a:endParaRPr lang="zh-CN" altLang="en-US"/>
          </a:p>
        </p:txBody>
      </p:sp>
    </p:spTree>
    <p:extLst>
      <p:ext uri="{BB962C8B-B14F-4D97-AF65-F5344CB8AC3E}">
        <p14:creationId xmlns:p14="http://schemas.microsoft.com/office/powerpoint/2010/main" val="9452629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13</a:t>
            </a:fld>
            <a:endParaRPr lang="zh-CN" altLang="en-US"/>
          </a:p>
        </p:txBody>
      </p:sp>
    </p:spTree>
    <p:extLst>
      <p:ext uri="{BB962C8B-B14F-4D97-AF65-F5344CB8AC3E}">
        <p14:creationId xmlns:p14="http://schemas.microsoft.com/office/powerpoint/2010/main" val="35986753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近年来，在语音助手的基础上，人工智能领域诞生了功能更加强大的多模态大模型</a:t>
            </a:r>
          </a:p>
        </p:txBody>
      </p:sp>
      <p:sp>
        <p:nvSpPr>
          <p:cNvPr id="4" name="灯片编号占位符 3"/>
          <p:cNvSpPr>
            <a:spLocks noGrp="1"/>
          </p:cNvSpPr>
          <p:nvPr>
            <p:ph type="sldNum" sz="quarter" idx="5"/>
          </p:nvPr>
        </p:nvSpPr>
        <p:spPr/>
        <p:txBody>
          <a:bodyPr/>
          <a:lstStyle/>
          <a:p>
            <a:fld id="{10134722-DF5B-4A07-B759-B72C80CF95B5}" type="slidenum">
              <a:rPr lang="zh-CN" altLang="en-US" smtClean="0"/>
              <a:t>14</a:t>
            </a:fld>
            <a:endParaRPr lang="zh-CN" altLang="en-US"/>
          </a:p>
        </p:txBody>
      </p:sp>
    </p:spTree>
    <p:extLst>
      <p:ext uri="{BB962C8B-B14F-4D97-AF65-F5344CB8AC3E}">
        <p14:creationId xmlns:p14="http://schemas.microsoft.com/office/powerpoint/2010/main" val="21075319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15</a:t>
            </a:fld>
            <a:endParaRPr lang="zh-CN" altLang="en-US"/>
          </a:p>
        </p:txBody>
      </p:sp>
    </p:spTree>
    <p:extLst>
      <p:ext uri="{BB962C8B-B14F-4D97-AF65-F5344CB8AC3E}">
        <p14:creationId xmlns:p14="http://schemas.microsoft.com/office/powerpoint/2010/main" val="41188060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16</a:t>
            </a:fld>
            <a:endParaRPr lang="zh-CN" altLang="en-US"/>
          </a:p>
        </p:txBody>
      </p:sp>
    </p:spTree>
    <p:extLst>
      <p:ext uri="{BB962C8B-B14F-4D97-AF65-F5344CB8AC3E}">
        <p14:creationId xmlns:p14="http://schemas.microsoft.com/office/powerpoint/2010/main" val="3552104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17</a:t>
            </a:fld>
            <a:endParaRPr lang="zh-CN" altLang="en-US"/>
          </a:p>
        </p:txBody>
      </p:sp>
    </p:spTree>
    <p:extLst>
      <p:ext uri="{BB962C8B-B14F-4D97-AF65-F5344CB8AC3E}">
        <p14:creationId xmlns:p14="http://schemas.microsoft.com/office/powerpoint/2010/main" val="13048144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18</a:t>
            </a:fld>
            <a:endParaRPr lang="zh-CN" altLang="en-US"/>
          </a:p>
        </p:txBody>
      </p:sp>
    </p:spTree>
    <p:extLst>
      <p:ext uri="{BB962C8B-B14F-4D97-AF65-F5344CB8AC3E}">
        <p14:creationId xmlns:p14="http://schemas.microsoft.com/office/powerpoint/2010/main" val="10734575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19</a:t>
            </a:fld>
            <a:endParaRPr lang="zh-CN" altLang="en-US"/>
          </a:p>
        </p:txBody>
      </p:sp>
    </p:spTree>
    <p:extLst>
      <p:ext uri="{BB962C8B-B14F-4D97-AF65-F5344CB8AC3E}">
        <p14:creationId xmlns:p14="http://schemas.microsoft.com/office/powerpoint/2010/main" val="4014346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2</a:t>
            </a:fld>
            <a:endParaRPr lang="zh-CN" altLang="en-US"/>
          </a:p>
        </p:txBody>
      </p:sp>
    </p:spTree>
    <p:extLst>
      <p:ext uri="{BB962C8B-B14F-4D97-AF65-F5344CB8AC3E}">
        <p14:creationId xmlns:p14="http://schemas.microsoft.com/office/powerpoint/2010/main" val="8644423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20</a:t>
            </a:fld>
            <a:endParaRPr lang="zh-CN" altLang="en-US"/>
          </a:p>
        </p:txBody>
      </p:sp>
    </p:spTree>
    <p:extLst>
      <p:ext uri="{BB962C8B-B14F-4D97-AF65-F5344CB8AC3E}">
        <p14:creationId xmlns:p14="http://schemas.microsoft.com/office/powerpoint/2010/main" val="17155709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21</a:t>
            </a:fld>
            <a:endParaRPr lang="zh-CN" altLang="en-US"/>
          </a:p>
        </p:txBody>
      </p:sp>
    </p:spTree>
    <p:extLst>
      <p:ext uri="{BB962C8B-B14F-4D97-AF65-F5344CB8AC3E}">
        <p14:creationId xmlns:p14="http://schemas.microsoft.com/office/powerpoint/2010/main" val="42814115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22</a:t>
            </a:fld>
            <a:endParaRPr lang="zh-CN" altLang="en-US"/>
          </a:p>
        </p:txBody>
      </p:sp>
    </p:spTree>
    <p:extLst>
      <p:ext uri="{BB962C8B-B14F-4D97-AF65-F5344CB8AC3E}">
        <p14:creationId xmlns:p14="http://schemas.microsoft.com/office/powerpoint/2010/main" val="42521775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0134722-DF5B-4A07-B759-B72C80CF95B5}" type="slidenum">
              <a:rPr lang="zh-CN" altLang="en-US" smtClean="0"/>
              <a:t>3</a:t>
            </a:fld>
            <a:endParaRPr lang="zh-CN" altLang="en-US"/>
          </a:p>
        </p:txBody>
      </p:sp>
    </p:spTree>
    <p:extLst>
      <p:ext uri="{BB962C8B-B14F-4D97-AF65-F5344CB8AC3E}">
        <p14:creationId xmlns:p14="http://schemas.microsoft.com/office/powerpoint/2010/main" val="6850118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1.</a:t>
            </a:r>
            <a:r>
              <a:rPr lang="zh-CN" altLang="en-US"/>
              <a:t>新中国成立之前，只有机械工程、电气工程等专业，学习欧美的专业设置</a:t>
            </a:r>
            <a:endParaRPr lang="en-US" altLang="zh-CN"/>
          </a:p>
          <a:p>
            <a:r>
              <a:rPr lang="en-US" altLang="zh-CN"/>
              <a:t>2.1952</a:t>
            </a:r>
            <a:r>
              <a:rPr lang="zh-CN" altLang="en-US"/>
              <a:t>年学习苏联</a:t>
            </a:r>
            <a:endParaRPr lang="en-US" altLang="zh-CN"/>
          </a:p>
          <a:p>
            <a:r>
              <a:rPr lang="en-US" altLang="zh-CN"/>
              <a:t>3.</a:t>
            </a:r>
            <a:r>
              <a:rPr lang="zh-CN" altLang="en-US"/>
              <a:t>第一个五年计划，我们</a:t>
            </a:r>
            <a:r>
              <a:rPr lang="zh-CN" altLang="en-US" b="0" i="0">
                <a:solidFill>
                  <a:srgbClr val="191B1F"/>
                </a:solidFill>
                <a:effectLst/>
                <a:highlight>
                  <a:srgbClr val="FFFFFF"/>
                </a:highlight>
                <a:latin typeface="-apple-system"/>
              </a:rPr>
              <a:t>从苏联以及东欧国家引进的</a:t>
            </a:r>
            <a:r>
              <a:rPr lang="en-US" altLang="zh-CN" b="0" i="0">
                <a:solidFill>
                  <a:srgbClr val="191B1F"/>
                </a:solidFill>
                <a:effectLst/>
                <a:highlight>
                  <a:srgbClr val="FFFFFF"/>
                </a:highlight>
                <a:latin typeface="-apple-system"/>
              </a:rPr>
              <a:t>156</a:t>
            </a:r>
            <a:r>
              <a:rPr lang="zh-CN" altLang="en-US" b="0" i="0">
                <a:solidFill>
                  <a:srgbClr val="191B1F"/>
                </a:solidFill>
                <a:effectLst/>
                <a:highlight>
                  <a:srgbClr val="FFFFFF"/>
                </a:highlight>
                <a:latin typeface="-apple-system"/>
              </a:rPr>
              <a:t>项重点工矿业基本建设项目，详细见右下角的图</a:t>
            </a:r>
            <a:endParaRPr lang="en-US" altLang="zh-CN" b="0" i="0">
              <a:solidFill>
                <a:srgbClr val="191B1F"/>
              </a:solidFill>
              <a:effectLst/>
              <a:highlight>
                <a:srgbClr val="FFFFFF"/>
              </a:highlight>
              <a:latin typeface="-apple-system"/>
            </a:endParaRPr>
          </a:p>
          <a:p>
            <a:r>
              <a:rPr lang="en-US" altLang="zh-CN" b="0" i="0">
                <a:solidFill>
                  <a:srgbClr val="191B1F"/>
                </a:solidFill>
                <a:effectLst/>
                <a:highlight>
                  <a:srgbClr val="FFFFFF"/>
                </a:highlight>
                <a:latin typeface="-apple-system"/>
              </a:rPr>
              <a:t> </a:t>
            </a:r>
            <a:r>
              <a:rPr lang="zh-CN" altLang="en-US" b="0" i="0">
                <a:solidFill>
                  <a:srgbClr val="191B1F"/>
                </a:solidFill>
                <a:effectLst/>
                <a:highlight>
                  <a:srgbClr val="FFFFFF"/>
                </a:highlight>
                <a:latin typeface="-apple-system"/>
              </a:rPr>
              <a:t>有名的包括鞍山钢铁厂、武钢（武汉钢铁厂）、武船（武昌造船厂）、武汉长江大桥，第一个五年计划，是中华人民共和国奠定工业化初步基础的时期</a:t>
            </a:r>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4</a:t>
            </a:fld>
            <a:endParaRPr lang="zh-CN" altLang="en-US"/>
          </a:p>
        </p:txBody>
      </p:sp>
    </p:spTree>
    <p:extLst>
      <p:ext uri="{BB962C8B-B14F-4D97-AF65-F5344CB8AC3E}">
        <p14:creationId xmlns:p14="http://schemas.microsoft.com/office/powerpoint/2010/main" val="7175484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1.</a:t>
            </a:r>
            <a:r>
              <a:rPr lang="zh-CN" altLang="en-US" b="0" i="0">
                <a:solidFill>
                  <a:srgbClr val="191B1F"/>
                </a:solidFill>
                <a:effectLst/>
                <a:highlight>
                  <a:srgbClr val="FFFFFF"/>
                </a:highlight>
                <a:latin typeface="-apple-system"/>
              </a:rPr>
              <a:t>国家召开知识分子工作会议，发出了</a:t>
            </a:r>
            <a:r>
              <a:rPr lang="zh-CN" altLang="en-US" b="1" i="0">
                <a:solidFill>
                  <a:srgbClr val="191B1F"/>
                </a:solidFill>
                <a:effectLst/>
                <a:highlight>
                  <a:srgbClr val="FFFFFF"/>
                </a:highlight>
                <a:latin typeface="-apple-system"/>
              </a:rPr>
              <a:t>向科学进军</a:t>
            </a:r>
            <a:r>
              <a:rPr lang="zh-CN" altLang="en-US" b="0" i="0">
                <a:solidFill>
                  <a:srgbClr val="191B1F"/>
                </a:solidFill>
                <a:effectLst/>
                <a:highlight>
                  <a:srgbClr val="FFFFFF"/>
                </a:highlight>
                <a:latin typeface="-apple-system"/>
              </a:rPr>
              <a:t>的号召，随后组织了一些专家学者制定了我国第一个</a:t>
            </a:r>
            <a:r>
              <a:rPr lang="zh-CN" altLang="en-US" b="1" i="0">
                <a:solidFill>
                  <a:srgbClr val="191B1F"/>
                </a:solidFill>
                <a:effectLst/>
                <a:highlight>
                  <a:srgbClr val="FFFFFF"/>
                </a:highlight>
                <a:latin typeface="-apple-system"/>
              </a:rPr>
              <a:t>十二年科学规划</a:t>
            </a:r>
            <a:r>
              <a:rPr lang="zh-CN" altLang="en-US" b="0" i="0">
                <a:solidFill>
                  <a:srgbClr val="191B1F"/>
                </a:solidFill>
                <a:effectLst/>
                <a:highlight>
                  <a:srgbClr val="FFFFFF"/>
                </a:highlight>
                <a:latin typeface="-apple-system"/>
              </a:rPr>
              <a:t>，在规划中，钱学森前辈作为综合组的组长，将自动化技术作为六大核心任务写入了规划。</a:t>
            </a:r>
            <a:endParaRPr lang="en-US" altLang="zh-CN" b="0" i="0">
              <a:solidFill>
                <a:srgbClr val="191B1F"/>
              </a:solidFill>
              <a:effectLst/>
              <a:highlight>
                <a:srgbClr val="FFFFFF"/>
              </a:highlight>
              <a:latin typeface="-apple-system"/>
            </a:endParaRPr>
          </a:p>
          <a:p>
            <a:r>
              <a:rPr lang="en-US" altLang="zh-CN"/>
              <a:t>3.</a:t>
            </a:r>
            <a:r>
              <a:rPr lang="zh-CN" altLang="en-US" b="0" i="0">
                <a:solidFill>
                  <a:srgbClr val="191B1F"/>
                </a:solidFill>
                <a:effectLst/>
                <a:highlight>
                  <a:srgbClr val="FFFFFF"/>
                </a:highlight>
                <a:latin typeface="-apple-system"/>
              </a:rPr>
              <a:t>标志着中国自动化事业的正式形成</a:t>
            </a:r>
            <a:endParaRPr lang="en-US" altLang="zh-CN" b="0" i="0">
              <a:solidFill>
                <a:srgbClr val="191B1F"/>
              </a:solidFill>
              <a:effectLst/>
              <a:highlight>
                <a:srgbClr val="FFFFFF"/>
              </a:highlight>
              <a:latin typeface="-apple-system"/>
            </a:endParaRPr>
          </a:p>
          <a:p>
            <a:r>
              <a:rPr lang="en-US" altLang="zh-CN" b="0" i="0">
                <a:solidFill>
                  <a:srgbClr val="191B1F"/>
                </a:solidFill>
                <a:effectLst/>
                <a:highlight>
                  <a:srgbClr val="FFFFFF"/>
                </a:highlight>
                <a:latin typeface="-apple-system"/>
              </a:rPr>
              <a:t>6.</a:t>
            </a:r>
            <a:r>
              <a:rPr lang="zh-CN" altLang="en-US" b="0" i="0">
                <a:solidFill>
                  <a:srgbClr val="333333"/>
                </a:solidFill>
                <a:effectLst/>
                <a:highlight>
                  <a:srgbClr val="FCFCFC"/>
                </a:highlight>
                <a:latin typeface="Arial" panose="020B0604020202020204" pitchFamily="34" charset="0"/>
              </a:rPr>
              <a:t>在举国上下改革开放、科技兴国的背景下，教育部批复在华中工学院成立了专门的科研教学机构</a:t>
            </a:r>
            <a:endParaRPr lang="zh-CN" altLang="en-US" dirty="0"/>
          </a:p>
        </p:txBody>
      </p:sp>
      <p:sp>
        <p:nvSpPr>
          <p:cNvPr id="4" name="灯片编号占位符 3"/>
          <p:cNvSpPr>
            <a:spLocks noGrp="1"/>
          </p:cNvSpPr>
          <p:nvPr>
            <p:ph type="sldNum" sz="quarter" idx="5"/>
          </p:nvPr>
        </p:nvSpPr>
        <p:spPr/>
        <p:txBody>
          <a:bodyPr/>
          <a:lstStyle/>
          <a:p>
            <a:fld id="{10134722-DF5B-4A07-B759-B72C80CF95B5}" type="slidenum">
              <a:rPr lang="zh-CN" altLang="en-US" smtClean="0"/>
              <a:t>5</a:t>
            </a:fld>
            <a:endParaRPr lang="zh-CN" altLang="en-US"/>
          </a:p>
        </p:txBody>
      </p:sp>
    </p:spTree>
    <p:extLst>
      <p:ext uri="{BB962C8B-B14F-4D97-AF65-F5344CB8AC3E}">
        <p14:creationId xmlns:p14="http://schemas.microsoft.com/office/powerpoint/2010/main" val="643459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b="0" i="0">
                <a:solidFill>
                  <a:srgbClr val="191B1F"/>
                </a:solidFill>
                <a:effectLst/>
                <a:highlight>
                  <a:srgbClr val="FFFFFF"/>
                </a:highlight>
                <a:latin typeface="-apple-system"/>
              </a:rPr>
              <a:t>1998</a:t>
            </a:r>
            <a:r>
              <a:rPr lang="zh-CN" altLang="en-US" b="0" i="0">
                <a:solidFill>
                  <a:srgbClr val="191B1F"/>
                </a:solidFill>
                <a:effectLst/>
                <a:highlight>
                  <a:srgbClr val="FFFFFF"/>
                </a:highlight>
                <a:latin typeface="-apple-system"/>
              </a:rPr>
              <a:t>年，为了适应宽领域发展的需要，在新修订的专业目录中，正式将</a:t>
            </a:r>
            <a:r>
              <a:rPr lang="zh-CN" altLang="en-US" b="1" i="0">
                <a:solidFill>
                  <a:srgbClr val="191B1F"/>
                </a:solidFill>
                <a:effectLst/>
                <a:highlight>
                  <a:srgbClr val="FFFFFF"/>
                </a:highlight>
                <a:latin typeface="-apple-system"/>
              </a:rPr>
              <a:t>工业自动化</a:t>
            </a:r>
            <a:r>
              <a:rPr lang="zh-CN" altLang="en-US" b="0" i="0">
                <a:solidFill>
                  <a:srgbClr val="191B1F"/>
                </a:solidFill>
                <a:effectLst/>
                <a:highlight>
                  <a:srgbClr val="FFFFFF"/>
                </a:highlight>
                <a:latin typeface="-apple-system"/>
              </a:rPr>
              <a:t>、</a:t>
            </a:r>
            <a:r>
              <a:rPr lang="zh-CN" altLang="en-US" b="1" i="0">
                <a:solidFill>
                  <a:srgbClr val="191B1F"/>
                </a:solidFill>
                <a:effectLst/>
                <a:highlight>
                  <a:srgbClr val="FFFFFF"/>
                </a:highlight>
                <a:latin typeface="-apple-system"/>
              </a:rPr>
              <a:t>自动控制专业</a:t>
            </a:r>
            <a:r>
              <a:rPr lang="zh-CN" altLang="en-US" b="0" i="0">
                <a:solidFill>
                  <a:srgbClr val="191B1F"/>
                </a:solidFill>
                <a:effectLst/>
                <a:highlight>
                  <a:srgbClr val="FFFFFF"/>
                </a:highlight>
                <a:latin typeface="-apple-system"/>
              </a:rPr>
              <a:t>、</a:t>
            </a:r>
            <a:r>
              <a:rPr lang="zh-CN" altLang="en-US" b="1" i="0">
                <a:solidFill>
                  <a:srgbClr val="191B1F"/>
                </a:solidFill>
                <a:effectLst/>
                <a:highlight>
                  <a:srgbClr val="FFFFFF"/>
                </a:highlight>
                <a:latin typeface="-apple-system"/>
              </a:rPr>
              <a:t>部分液压控制专业</a:t>
            </a:r>
            <a:r>
              <a:rPr lang="zh-CN" altLang="en-US" b="0" i="0">
                <a:solidFill>
                  <a:srgbClr val="191B1F"/>
                </a:solidFill>
                <a:effectLst/>
                <a:highlight>
                  <a:srgbClr val="FFFFFF"/>
                </a:highlight>
                <a:latin typeface="-apple-system"/>
              </a:rPr>
              <a:t>、</a:t>
            </a:r>
            <a:r>
              <a:rPr lang="zh-CN" altLang="en-US" b="1" i="0">
                <a:solidFill>
                  <a:srgbClr val="191B1F"/>
                </a:solidFill>
                <a:effectLst/>
                <a:highlight>
                  <a:srgbClr val="FFFFFF"/>
                </a:highlight>
                <a:latin typeface="-apple-system"/>
              </a:rPr>
              <a:t>部分电气技术专业</a:t>
            </a:r>
            <a:r>
              <a:rPr lang="zh-CN" altLang="en-US" b="0" i="0">
                <a:solidFill>
                  <a:srgbClr val="191B1F"/>
                </a:solidFill>
                <a:effectLst/>
                <a:highlight>
                  <a:srgbClr val="FFFFFF"/>
                </a:highlight>
                <a:latin typeface="-apple-system"/>
              </a:rPr>
              <a:t>、</a:t>
            </a:r>
            <a:r>
              <a:rPr lang="zh-CN" altLang="en-US" b="1" i="0">
                <a:solidFill>
                  <a:srgbClr val="191B1F"/>
                </a:solidFill>
                <a:effectLst/>
                <a:highlight>
                  <a:srgbClr val="FFFFFF"/>
                </a:highlight>
                <a:latin typeface="-apple-system"/>
              </a:rPr>
              <a:t>部分飞行器制导专业</a:t>
            </a:r>
            <a:r>
              <a:rPr lang="zh-CN" altLang="en-US" b="0" i="0">
                <a:solidFill>
                  <a:srgbClr val="191B1F"/>
                </a:solidFill>
                <a:effectLst/>
                <a:highlight>
                  <a:srgbClr val="FFFFFF"/>
                </a:highlight>
                <a:latin typeface="-apple-system"/>
              </a:rPr>
              <a:t>合并，自动化专业正式创立</a:t>
            </a:r>
            <a:endParaRPr lang="en-US" altLang="zh-CN" b="0" i="0">
              <a:solidFill>
                <a:srgbClr val="191B1F"/>
              </a:solidFill>
              <a:effectLst/>
              <a:highlight>
                <a:srgbClr val="FFFFFF"/>
              </a:highlight>
              <a:latin typeface="-apple-system"/>
            </a:endParaRPr>
          </a:p>
          <a:p>
            <a:pPr marL="228600" indent="-228600">
              <a:buAutoNum type="arabicPeriod" startAt="4"/>
            </a:pPr>
            <a:r>
              <a:rPr lang="en-US" altLang="zh-CN" b="0" i="0">
                <a:solidFill>
                  <a:srgbClr val="333333"/>
                </a:solidFill>
                <a:effectLst/>
                <a:highlight>
                  <a:srgbClr val="FCFCFC"/>
                </a:highlight>
                <a:latin typeface="Arial" panose="020B0604020202020204" pitchFamily="34" charset="0"/>
              </a:rPr>
              <a:t>2013</a:t>
            </a:r>
            <a:r>
              <a:rPr lang="zh-CN" altLang="en-US" b="0" i="0">
                <a:solidFill>
                  <a:srgbClr val="333333"/>
                </a:solidFill>
                <a:effectLst/>
                <a:highlight>
                  <a:srgbClr val="FCFCFC"/>
                </a:highlight>
                <a:latin typeface="Arial" panose="020B0604020202020204" pitchFamily="34" charset="0"/>
              </a:rPr>
              <a:t>年，学校整合控制科学与工程系、图像识别与人工智能研究所，组建华中科技大学自动化学院</a:t>
            </a:r>
            <a:endParaRPr lang="en-US" altLang="zh-CN" b="0" i="0">
              <a:solidFill>
                <a:srgbClr val="333333"/>
              </a:solidFill>
              <a:effectLst/>
              <a:highlight>
                <a:srgbClr val="FCFCFC"/>
              </a:highlight>
              <a:latin typeface="Arial" panose="020B0604020202020204" pitchFamily="34" charset="0"/>
            </a:endParaRPr>
          </a:p>
          <a:p>
            <a:pPr marL="228600" indent="-228600">
              <a:buAutoNum type="arabicPeriod" startAt="4"/>
            </a:pPr>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6</a:t>
            </a:fld>
            <a:endParaRPr lang="zh-CN" altLang="en-US"/>
          </a:p>
        </p:txBody>
      </p:sp>
    </p:spTree>
    <p:extLst>
      <p:ext uri="{BB962C8B-B14F-4D97-AF65-F5344CB8AC3E}">
        <p14:creationId xmlns:p14="http://schemas.microsoft.com/office/powerpoint/2010/main" val="1078051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134722-DF5B-4A07-B759-B72C80CF95B5}" type="slidenum">
              <a:rPr lang="zh-CN" altLang="en-US" smtClean="0"/>
              <a:t>7</a:t>
            </a:fld>
            <a:endParaRPr lang="zh-CN" altLang="en-US"/>
          </a:p>
        </p:txBody>
      </p:sp>
    </p:spTree>
    <p:extLst>
      <p:ext uri="{BB962C8B-B14F-4D97-AF65-F5344CB8AC3E}">
        <p14:creationId xmlns:p14="http://schemas.microsoft.com/office/powerpoint/2010/main" val="5528028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F2F67F0-A65A-43D8-AA29-57B7BAC9C939}" type="slidenum">
              <a:rPr lang="zh-CN" altLang="en-US" smtClean="0"/>
              <a:t>8</a:t>
            </a:fld>
            <a:endParaRPr lang="zh-CN" altLang="en-US"/>
          </a:p>
        </p:txBody>
      </p:sp>
    </p:spTree>
    <p:extLst>
      <p:ext uri="{BB962C8B-B14F-4D97-AF65-F5344CB8AC3E}">
        <p14:creationId xmlns:p14="http://schemas.microsoft.com/office/powerpoint/2010/main" val="37706968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0134722-DF5B-4A07-B759-B72C80CF95B5}" type="slidenum">
              <a:rPr lang="zh-CN" altLang="en-US" smtClean="0"/>
              <a:t>9</a:t>
            </a:fld>
            <a:endParaRPr lang="zh-CN" altLang="en-US"/>
          </a:p>
        </p:txBody>
      </p:sp>
    </p:spTree>
    <p:extLst>
      <p:ext uri="{BB962C8B-B14F-4D97-AF65-F5344CB8AC3E}">
        <p14:creationId xmlns:p14="http://schemas.microsoft.com/office/powerpoint/2010/main" val="24952757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100.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themeOverride" Target="../theme/themeOverride99.xml"/></Relationships>
</file>

<file path=ppt/slideLayouts/_rels/slideLayout101.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themeOverride" Target="../theme/themeOverride100.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2.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3.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4.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5.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6.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7.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8.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9.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0.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1.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2.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23.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24.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25.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26.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27.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28.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29.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30.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31.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32.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33.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hemeOverride" Target="../theme/themeOverride34.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hemeOverride" Target="../theme/themeOverride35.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hemeOverride" Target="../theme/themeOverride36.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hemeOverride" Target="../theme/themeOverride37.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hemeOverride" Target="../theme/themeOverride38.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hemeOverride" Target="../theme/themeOverride39.xml"/></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hemeOverride" Target="../theme/themeOverride40.xml"/></Relationships>
</file>

<file path=ppt/slideLayouts/_rels/slideLayout42.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hemeOverride" Target="../theme/themeOverride41.xml"/></Relationships>
</file>

<file path=ppt/slideLayouts/_rels/slideLayout43.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hemeOverride" Target="../theme/themeOverride42.xml"/></Relationships>
</file>

<file path=ppt/slideLayouts/_rels/slideLayout44.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hemeOverride" Target="../theme/themeOverride43.xml"/></Relationships>
</file>

<file path=ppt/slideLayouts/_rels/slideLayout45.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themeOverride" Target="../theme/themeOverride44.xml"/></Relationships>
</file>

<file path=ppt/slideLayouts/_rels/slideLayout46.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45.xml"/></Relationships>
</file>

<file path=ppt/slideLayouts/_rels/slideLayout47.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46.xml"/></Relationships>
</file>

<file path=ppt/slideLayouts/_rels/slideLayout48.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47.xml"/></Relationships>
</file>

<file path=ppt/slideLayouts/_rels/slideLayout49.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48.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50.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49.xml"/></Relationships>
</file>

<file path=ppt/slideLayouts/_rels/slideLayout51.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50.xml"/></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51.xml"/></Relationships>
</file>

<file path=ppt/slideLayouts/_rels/slideLayout53.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52.xml"/></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53.xml"/></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54.xml"/></Relationships>
</file>

<file path=ppt/slideLayouts/_rels/slideLayout56.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55.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56.xml"/></Relationships>
</file>

<file path=ppt/slideLayouts/_rels/slideLayout58.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57.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58.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60.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59.xml"/></Relationships>
</file>

<file path=ppt/slideLayouts/_rels/slideLayout61.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60.xml"/></Relationships>
</file>

<file path=ppt/slideLayouts/_rels/slideLayout62.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61.xml"/></Relationships>
</file>

<file path=ppt/slideLayouts/_rels/slideLayout63.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62.xml"/></Relationships>
</file>

<file path=ppt/slideLayouts/_rels/slideLayout64.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63.xml"/></Relationships>
</file>

<file path=ppt/slideLayouts/_rels/slideLayout6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64.xml"/></Relationships>
</file>

<file path=ppt/slideLayouts/_rels/slideLayout6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65.xml"/></Relationships>
</file>

<file path=ppt/slideLayouts/_rels/slideLayout67.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66.xml"/></Relationships>
</file>

<file path=ppt/slideLayouts/_rels/slideLayout68.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67.xml"/></Relationships>
</file>

<file path=ppt/slideLayouts/_rels/slideLayout69.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68.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70.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69.xml"/></Relationships>
</file>

<file path=ppt/slideLayouts/_rels/slideLayout71.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70.xml"/></Relationships>
</file>

<file path=ppt/slideLayouts/_rels/slideLayout72.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71.xml"/></Relationships>
</file>

<file path=ppt/slideLayouts/_rels/slideLayout73.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72.xml"/></Relationships>
</file>

<file path=ppt/slideLayouts/_rels/slideLayout74.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73.xml"/></Relationships>
</file>

<file path=ppt/slideLayouts/_rels/slideLayout75.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74.xml"/></Relationships>
</file>

<file path=ppt/slideLayouts/_rels/slideLayout76.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75.xml"/></Relationships>
</file>

<file path=ppt/slideLayouts/_rels/slideLayout77.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76.xml"/></Relationships>
</file>

<file path=ppt/slideLayouts/_rels/slideLayout78.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77.xml"/></Relationships>
</file>

<file path=ppt/slideLayouts/_rels/slideLayout79.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themeOverride" Target="../theme/themeOverride78.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80.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themeOverride" Target="../theme/themeOverride79.xml"/></Relationships>
</file>

<file path=ppt/slideLayouts/_rels/slideLayout81.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themeOverride" Target="../theme/themeOverride80.xml"/></Relationships>
</file>

<file path=ppt/slideLayouts/_rels/slideLayout82.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themeOverride" Target="../theme/themeOverride81.xml"/></Relationships>
</file>

<file path=ppt/slideLayouts/_rels/slideLayout83.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themeOverride" Target="../theme/themeOverride82.xml"/></Relationships>
</file>

<file path=ppt/slideLayouts/_rels/slideLayout84.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themeOverride" Target="../theme/themeOverride83.xml"/></Relationships>
</file>

<file path=ppt/slideLayouts/_rels/slideLayout85.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themeOverride" Target="../theme/themeOverride84.xml"/></Relationships>
</file>

<file path=ppt/slideLayouts/_rels/slideLayout86.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themeOverride" Target="../theme/themeOverride85.xml"/></Relationships>
</file>

<file path=ppt/slideLayouts/_rels/slideLayout87.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themeOverride" Target="../theme/themeOverride86.xml"/></Relationships>
</file>

<file path=ppt/slideLayouts/_rels/slideLayout88.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themeOverride" Target="../theme/themeOverride87.xml"/></Relationships>
</file>

<file path=ppt/slideLayouts/_rels/slideLayout89.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themeOverride" Target="../theme/themeOverride88.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90.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themeOverride" Target="../theme/themeOverride89.xml"/></Relationships>
</file>

<file path=ppt/slideLayouts/_rels/slideLayout91.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themeOverride" Target="../theme/themeOverride90.xml"/></Relationships>
</file>

<file path=ppt/slideLayouts/_rels/slideLayout92.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themeOverride" Target="../theme/themeOverride91.xml"/></Relationships>
</file>

<file path=ppt/slideLayouts/_rels/slideLayout93.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themeOverride" Target="../theme/themeOverride92.xml"/></Relationships>
</file>

<file path=ppt/slideLayouts/_rels/slideLayout94.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themeOverride" Target="../theme/themeOverride93.xml"/></Relationships>
</file>

<file path=ppt/slideLayouts/_rels/slideLayout95.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themeOverride" Target="../theme/themeOverride94.xml"/></Relationships>
</file>

<file path=ppt/slideLayouts/_rels/slideLayout96.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themeOverride" Target="../theme/themeOverride95.xml"/></Relationships>
</file>

<file path=ppt/slideLayouts/_rels/slideLayout97.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themeOverride" Target="../theme/themeOverride96.xml"/></Relationships>
</file>

<file path=ppt/slideLayouts/_rels/slideLayout98.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themeOverride" Target="../theme/themeOverride97.xml"/></Relationships>
</file>

<file path=ppt/slideLayouts/_rels/slideLayout99.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themeOverride" Target="../theme/themeOverride98.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3708B-F6B9-091D-EAD1-573AD66AEFA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Subtitle 2">
            <a:extLst>
              <a:ext uri="{FF2B5EF4-FFF2-40B4-BE49-F238E27FC236}">
                <a16:creationId xmlns:a16="http://schemas.microsoft.com/office/drawing/2014/main" id="{0F5F1C4B-C363-0CED-93EF-ADB3A48CA0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Date Placeholder 3">
            <a:extLst>
              <a:ext uri="{FF2B5EF4-FFF2-40B4-BE49-F238E27FC236}">
                <a16:creationId xmlns:a16="http://schemas.microsoft.com/office/drawing/2014/main" id="{1E9F2233-755F-8618-7BCB-009AC785B176}"/>
              </a:ext>
            </a:extLst>
          </p:cNvPr>
          <p:cNvSpPr>
            <a:spLocks noGrp="1"/>
          </p:cNvSpPr>
          <p:nvPr>
            <p:ph type="dt" sz="half" idx="10"/>
          </p:nvPr>
        </p:nvSpPr>
        <p:spPr/>
        <p:txBody>
          <a:bodyPr/>
          <a:lstStyle/>
          <a:p>
            <a:fld id="{CAB4B2C9-470E-4D4E-A718-A0C964342A2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D10C75E6-E197-160F-16E6-3BC0A3BBED7F}"/>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F39F50D0-AA0A-4E66-AF8D-A8197621B331}"/>
              </a:ext>
            </a:extLst>
          </p:cNvPr>
          <p:cNvSpPr>
            <a:spLocks noGrp="1"/>
          </p:cNvSpPr>
          <p:nvPr>
            <p:ph type="sldNum" sz="quarter" idx="12"/>
          </p:nvPr>
        </p:nvSpPr>
        <p:spPr/>
        <p:txBody>
          <a:body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1812366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83C24-5CD7-0337-4CC4-477F84EC3750}"/>
              </a:ext>
            </a:extLst>
          </p:cNvPr>
          <p:cNvSpPr>
            <a:spLocks noGrp="1"/>
          </p:cNvSpPr>
          <p:nvPr>
            <p:ph type="title"/>
          </p:nvPr>
        </p:nvSpPr>
        <p:spPr/>
        <p:txBody>
          <a:bodyPr/>
          <a:lstStyle/>
          <a:p>
            <a:r>
              <a:rPr lang="zh-CN" altLang="en-US"/>
              <a:t>单击此处编辑母版标题样式</a:t>
            </a:r>
          </a:p>
        </p:txBody>
      </p:sp>
      <p:sp>
        <p:nvSpPr>
          <p:cNvPr id="3" name="Vertical Text Placeholder 2">
            <a:extLst>
              <a:ext uri="{FF2B5EF4-FFF2-40B4-BE49-F238E27FC236}">
                <a16:creationId xmlns:a16="http://schemas.microsoft.com/office/drawing/2014/main" id="{E973AD28-C15A-B2A8-F965-4C66F8B0C224}"/>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Date Placeholder 3">
            <a:extLst>
              <a:ext uri="{FF2B5EF4-FFF2-40B4-BE49-F238E27FC236}">
                <a16:creationId xmlns:a16="http://schemas.microsoft.com/office/drawing/2014/main" id="{7BC956F8-AEB8-5FFA-AC2B-7CC5488871F1}"/>
              </a:ext>
            </a:extLst>
          </p:cNvPr>
          <p:cNvSpPr>
            <a:spLocks noGrp="1"/>
          </p:cNvSpPr>
          <p:nvPr>
            <p:ph type="dt" sz="half" idx="10"/>
          </p:nvPr>
        </p:nvSpPr>
        <p:spPr/>
        <p:txBody>
          <a:bodyPr/>
          <a:lstStyle/>
          <a:p>
            <a:fld id="{CAB4B2C9-470E-4D4E-A718-A0C964342A2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5FF5EEEC-C8C2-1CEE-3DBD-E570A3F49F38}"/>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D2ADE32E-870D-7ABF-5992-55FE0A82CB06}"/>
              </a:ext>
            </a:extLst>
          </p:cNvPr>
          <p:cNvSpPr>
            <a:spLocks noGrp="1"/>
          </p:cNvSpPr>
          <p:nvPr>
            <p:ph type="sldNum" sz="quarter" idx="12"/>
          </p:nvPr>
        </p:nvSpPr>
        <p:spPr/>
        <p:txBody>
          <a:body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206425086"/>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0F21-BAAD-B84B-4E65-E54AEAA76204}"/>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855B2766-C8BC-F375-0B4A-B4D0FF5F5127}"/>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7AAF73F4-F9D6-12A2-9C29-C4C87C72B43F}"/>
              </a:ext>
            </a:extLst>
          </p:cNvPr>
          <p:cNvSpPr>
            <a:spLocks noGrp="1"/>
          </p:cNvSpPr>
          <p:nvPr>
            <p:ph type="dt" sz="half" idx="10"/>
          </p:nvPr>
        </p:nvSpPr>
        <p:spPr/>
        <p:txBody>
          <a:bodyPr/>
          <a:lstStyle/>
          <a:p>
            <a:fld id="{AFEAB8D1-7127-460F-B792-D660CE7A1101}"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181B0E49-2AA6-66B9-604C-D0AB0D00C3C6}"/>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EF3BEDE0-58DF-172A-D59C-9541AFF8FB6E}"/>
              </a:ext>
            </a:extLst>
          </p:cNvPr>
          <p:cNvSpPr>
            <a:spLocks noGrp="1"/>
          </p:cNvSpPr>
          <p:nvPr>
            <p:ph type="sldNum" sz="quarter" idx="12"/>
          </p:nvPr>
        </p:nvSpPr>
        <p:spPr/>
        <p:txBody>
          <a:body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139441612"/>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8E1671-9B62-62D6-9E52-84834B418DBE}"/>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EBFABDDE-5564-C253-7FA7-CC1B0EEA053B}"/>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8EB808C2-5D0E-B376-E5F7-BB77056748AC}"/>
              </a:ext>
            </a:extLst>
          </p:cNvPr>
          <p:cNvSpPr>
            <a:spLocks noGrp="1"/>
          </p:cNvSpPr>
          <p:nvPr>
            <p:ph type="dt" sz="half" idx="10"/>
          </p:nvPr>
        </p:nvSpPr>
        <p:spPr/>
        <p:txBody>
          <a:bodyPr/>
          <a:lstStyle/>
          <a:p>
            <a:fld id="{AFEAB8D1-7127-460F-B792-D660CE7A1101}"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2090F39B-2606-EED3-5E0D-48C483AE311D}"/>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47903147-8B88-00E9-77CF-4C0F7937A257}"/>
              </a:ext>
            </a:extLst>
          </p:cNvPr>
          <p:cNvSpPr>
            <a:spLocks noGrp="1"/>
          </p:cNvSpPr>
          <p:nvPr>
            <p:ph type="sldNum" sz="quarter" idx="12"/>
          </p:nvPr>
        </p:nvSpPr>
        <p:spPr/>
        <p:txBody>
          <a:body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2739081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9CE8C5-E408-C9ED-2EBA-FA1B32C2582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Vertical Text Placeholder 2">
            <a:extLst>
              <a:ext uri="{FF2B5EF4-FFF2-40B4-BE49-F238E27FC236}">
                <a16:creationId xmlns:a16="http://schemas.microsoft.com/office/drawing/2014/main" id="{01278890-7895-0DF0-A74C-EF9B08A2435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Date Placeholder 3">
            <a:extLst>
              <a:ext uri="{FF2B5EF4-FFF2-40B4-BE49-F238E27FC236}">
                <a16:creationId xmlns:a16="http://schemas.microsoft.com/office/drawing/2014/main" id="{A0811A78-0449-C10D-DB90-70ADE02EE6A6}"/>
              </a:ext>
            </a:extLst>
          </p:cNvPr>
          <p:cNvSpPr>
            <a:spLocks noGrp="1"/>
          </p:cNvSpPr>
          <p:nvPr>
            <p:ph type="dt" sz="half" idx="10"/>
          </p:nvPr>
        </p:nvSpPr>
        <p:spPr/>
        <p:txBody>
          <a:bodyPr/>
          <a:lstStyle/>
          <a:p>
            <a:fld id="{CAB4B2C9-470E-4D4E-A718-A0C964342A2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957C12F7-1A18-CDA5-FDBD-F6AA8796FE1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A801BC6-8E5F-099D-1EA8-227C9D9D3732}"/>
              </a:ext>
            </a:extLst>
          </p:cNvPr>
          <p:cNvSpPr>
            <a:spLocks noGrp="1"/>
          </p:cNvSpPr>
          <p:nvPr>
            <p:ph type="sldNum" sz="quarter" idx="12"/>
          </p:nvPr>
        </p:nvSpPr>
        <p:spPr/>
        <p:txBody>
          <a:body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19796786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8210779"/>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02B57-E152-8E4E-780C-17930BC343D2}"/>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D99ECA07-3BA5-D22C-A75B-C0F67DA819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4C45959D-39E1-16DF-0C63-24DDC1C89EDC}"/>
              </a:ext>
            </a:extLst>
          </p:cNvPr>
          <p:cNvSpPr>
            <a:spLocks noGrp="1"/>
          </p:cNvSpPr>
          <p:nvPr>
            <p:ph type="dt" sz="half" idx="10"/>
          </p:nvPr>
        </p:nvSpPr>
        <p:spPr/>
        <p:txBody>
          <a:bodyPr/>
          <a:lstStyle/>
          <a:p>
            <a:fld id="{BD14A0C8-11BF-471D-9A27-83401771F796}"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B2D60603-1227-386A-9B36-B8CA9325A96D}"/>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5064DBF9-A94F-0F5E-F752-D054C55BD25D}"/>
              </a:ext>
            </a:extLst>
          </p:cNvPr>
          <p:cNvSpPr>
            <a:spLocks noGrp="1"/>
          </p:cNvSpPr>
          <p:nvPr>
            <p:ph type="sldNum" sz="quarter" idx="12"/>
          </p:nvPr>
        </p:nvSpPr>
        <p:spPr/>
        <p:txBody>
          <a:body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29714601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9D59D-B59E-2685-D228-769FE81448AF}"/>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BE0420C-0AE1-AFD5-ED1E-DA40ECFD510C}"/>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C898DBF8-C287-C87F-935D-0658C900A45B}"/>
              </a:ext>
            </a:extLst>
          </p:cNvPr>
          <p:cNvSpPr>
            <a:spLocks noGrp="1"/>
          </p:cNvSpPr>
          <p:nvPr>
            <p:ph type="dt" sz="half" idx="10"/>
          </p:nvPr>
        </p:nvSpPr>
        <p:spPr/>
        <p:txBody>
          <a:bodyPr/>
          <a:lstStyle/>
          <a:p>
            <a:fld id="{BD14A0C8-11BF-471D-9A27-83401771F796}"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167F10B7-36EB-3FA1-9DC8-B0338E41259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C772D90-ECB4-5359-A072-0644252039BB}"/>
              </a:ext>
            </a:extLst>
          </p:cNvPr>
          <p:cNvSpPr>
            <a:spLocks noGrp="1"/>
          </p:cNvSpPr>
          <p:nvPr>
            <p:ph type="sldNum" sz="quarter" idx="12"/>
          </p:nvPr>
        </p:nvSpPr>
        <p:spPr/>
        <p:txBody>
          <a:body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1047864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346E6-2B74-EB49-113B-D9A6CAD4EABC}"/>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11B83FAC-A41F-AA47-9F9D-F7E05157AFB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C7C505CA-EB21-26FB-4610-68350A558C2F}"/>
              </a:ext>
            </a:extLst>
          </p:cNvPr>
          <p:cNvSpPr>
            <a:spLocks noGrp="1"/>
          </p:cNvSpPr>
          <p:nvPr>
            <p:ph type="dt" sz="half" idx="10"/>
          </p:nvPr>
        </p:nvSpPr>
        <p:spPr/>
        <p:txBody>
          <a:bodyPr/>
          <a:lstStyle/>
          <a:p>
            <a:fld id="{BD14A0C8-11BF-471D-9A27-83401771F796}"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0C331061-9888-6F80-906A-A0C892ECC09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CC8DD36B-5E28-5A44-4F41-09DC62C4B694}"/>
              </a:ext>
            </a:extLst>
          </p:cNvPr>
          <p:cNvSpPr>
            <a:spLocks noGrp="1"/>
          </p:cNvSpPr>
          <p:nvPr>
            <p:ph type="sldNum" sz="quarter" idx="12"/>
          </p:nvPr>
        </p:nvSpPr>
        <p:spPr/>
        <p:txBody>
          <a:body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1101129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1F47-14C4-0C90-B255-73EE54F77C9E}"/>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E00494EE-BEF0-2979-ACC0-837F5870C855}"/>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C4B569B9-69ED-FE27-F0EF-33137551A5CC}"/>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D1475BB8-8247-F171-9577-A09515CB96D0}"/>
              </a:ext>
            </a:extLst>
          </p:cNvPr>
          <p:cNvSpPr>
            <a:spLocks noGrp="1"/>
          </p:cNvSpPr>
          <p:nvPr>
            <p:ph type="dt" sz="half" idx="10"/>
          </p:nvPr>
        </p:nvSpPr>
        <p:spPr/>
        <p:txBody>
          <a:bodyPr/>
          <a:lstStyle/>
          <a:p>
            <a:fld id="{BD14A0C8-11BF-471D-9A27-83401771F796}"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2C024BBC-A39C-C74B-F146-66D80456EFAA}"/>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B26502A-1C08-6A05-081A-AC02030BF745}"/>
              </a:ext>
            </a:extLst>
          </p:cNvPr>
          <p:cNvSpPr>
            <a:spLocks noGrp="1"/>
          </p:cNvSpPr>
          <p:nvPr>
            <p:ph type="sldNum" sz="quarter" idx="12"/>
          </p:nvPr>
        </p:nvSpPr>
        <p:spPr/>
        <p:txBody>
          <a:body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18011526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C6924-D374-6D70-C965-606BC7652D1D}"/>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AA8FA0A7-2B10-8C21-561F-5FA9DF5A31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C5B65A26-F4DD-89A9-12A9-5B9CA61D828F}"/>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BD15ECDF-E5FB-5CEE-A0F2-BC7AC3DA9E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D6EE0DC2-7D39-4DCC-8D3C-9AC879594414}"/>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9106D180-B655-46E6-9760-D18A667CA402}"/>
              </a:ext>
            </a:extLst>
          </p:cNvPr>
          <p:cNvSpPr>
            <a:spLocks noGrp="1"/>
          </p:cNvSpPr>
          <p:nvPr>
            <p:ph type="dt" sz="half" idx="10"/>
          </p:nvPr>
        </p:nvSpPr>
        <p:spPr/>
        <p:txBody>
          <a:bodyPr/>
          <a:lstStyle/>
          <a:p>
            <a:fld id="{BD14A0C8-11BF-471D-9A27-83401771F796}" type="datetimeFigureOut">
              <a:rPr lang="zh-CN" altLang="en-US" smtClean="0"/>
              <a:t>2024/4/27</a:t>
            </a:fld>
            <a:endParaRPr lang="zh-CN" altLang="en-US"/>
          </a:p>
        </p:txBody>
      </p:sp>
      <p:sp>
        <p:nvSpPr>
          <p:cNvPr id="8" name="Footer Placeholder 7">
            <a:extLst>
              <a:ext uri="{FF2B5EF4-FFF2-40B4-BE49-F238E27FC236}">
                <a16:creationId xmlns:a16="http://schemas.microsoft.com/office/drawing/2014/main" id="{955DE8E3-97AE-2941-7870-7CAD5FFC117D}"/>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80765F45-96A3-ABF3-A6B0-9BF396C91B2C}"/>
              </a:ext>
            </a:extLst>
          </p:cNvPr>
          <p:cNvSpPr>
            <a:spLocks noGrp="1"/>
          </p:cNvSpPr>
          <p:nvPr>
            <p:ph type="sldNum" sz="quarter" idx="12"/>
          </p:nvPr>
        </p:nvSpPr>
        <p:spPr/>
        <p:txBody>
          <a:body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33004123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DD94C-46B3-712C-2AEF-F8D7FABF2A61}"/>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588D3721-6C32-FC54-32A9-78DBF5E03D8F}"/>
              </a:ext>
            </a:extLst>
          </p:cNvPr>
          <p:cNvSpPr>
            <a:spLocks noGrp="1"/>
          </p:cNvSpPr>
          <p:nvPr>
            <p:ph type="dt" sz="half" idx="10"/>
          </p:nvPr>
        </p:nvSpPr>
        <p:spPr/>
        <p:txBody>
          <a:bodyPr/>
          <a:lstStyle/>
          <a:p>
            <a:fld id="{BD14A0C8-11BF-471D-9A27-83401771F796}" type="datetimeFigureOut">
              <a:rPr lang="zh-CN" altLang="en-US" smtClean="0"/>
              <a:t>2024/4/27</a:t>
            </a:fld>
            <a:endParaRPr lang="zh-CN" altLang="en-US"/>
          </a:p>
        </p:txBody>
      </p:sp>
      <p:sp>
        <p:nvSpPr>
          <p:cNvPr id="4" name="Footer Placeholder 3">
            <a:extLst>
              <a:ext uri="{FF2B5EF4-FFF2-40B4-BE49-F238E27FC236}">
                <a16:creationId xmlns:a16="http://schemas.microsoft.com/office/drawing/2014/main" id="{C6D5AD93-3D44-4F5F-5919-2486640E957D}"/>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6B08BE9A-084D-3B78-4DE3-5408980C8654}"/>
              </a:ext>
            </a:extLst>
          </p:cNvPr>
          <p:cNvSpPr>
            <a:spLocks noGrp="1"/>
          </p:cNvSpPr>
          <p:nvPr>
            <p:ph type="sldNum" sz="quarter" idx="12"/>
          </p:nvPr>
        </p:nvSpPr>
        <p:spPr/>
        <p:txBody>
          <a:body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22796879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438FF6-3809-3AC1-578F-4D232F66F953}"/>
              </a:ext>
            </a:extLst>
          </p:cNvPr>
          <p:cNvSpPr>
            <a:spLocks noGrp="1"/>
          </p:cNvSpPr>
          <p:nvPr>
            <p:ph type="dt" sz="half" idx="10"/>
          </p:nvPr>
        </p:nvSpPr>
        <p:spPr/>
        <p:txBody>
          <a:bodyPr/>
          <a:lstStyle/>
          <a:p>
            <a:fld id="{BD14A0C8-11BF-471D-9A27-83401771F796}" type="datetimeFigureOut">
              <a:rPr lang="zh-CN" altLang="en-US" smtClean="0"/>
              <a:t>2024/4/27</a:t>
            </a:fld>
            <a:endParaRPr lang="zh-CN" altLang="en-US"/>
          </a:p>
        </p:txBody>
      </p:sp>
      <p:sp>
        <p:nvSpPr>
          <p:cNvPr id="3" name="Footer Placeholder 2">
            <a:extLst>
              <a:ext uri="{FF2B5EF4-FFF2-40B4-BE49-F238E27FC236}">
                <a16:creationId xmlns:a16="http://schemas.microsoft.com/office/drawing/2014/main" id="{498EFC5B-D718-4323-D1E8-F92380701C28}"/>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FB7A2EC9-9F2A-C441-5AF9-A2527B515E17}"/>
              </a:ext>
            </a:extLst>
          </p:cNvPr>
          <p:cNvSpPr>
            <a:spLocks noGrp="1"/>
          </p:cNvSpPr>
          <p:nvPr>
            <p:ph type="sldNum" sz="quarter" idx="12"/>
          </p:nvPr>
        </p:nvSpPr>
        <p:spPr/>
        <p:txBody>
          <a:body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1078674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4525A-E936-736E-18B7-10DD7F828C5B}"/>
              </a:ext>
            </a:extLst>
          </p:cNvPr>
          <p:cNvSpPr>
            <a:spLocks noGrp="1"/>
          </p:cNvSpPr>
          <p:nvPr>
            <p:ph type="title"/>
          </p:nvPr>
        </p:nvSpPr>
        <p:spPr/>
        <p:txBody>
          <a:bodyPr/>
          <a:lstStyle/>
          <a:p>
            <a:r>
              <a:rPr lang="zh-CN" altLang="en-US"/>
              <a:t>单击此处编辑母版标题样式</a:t>
            </a:r>
          </a:p>
        </p:txBody>
      </p:sp>
      <p:sp>
        <p:nvSpPr>
          <p:cNvPr id="3" name="Content Placeholder 2">
            <a:extLst>
              <a:ext uri="{FF2B5EF4-FFF2-40B4-BE49-F238E27FC236}">
                <a16:creationId xmlns:a16="http://schemas.microsoft.com/office/drawing/2014/main" id="{C86E52D9-F2B7-5809-5C8D-D4086E1289A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Date Placeholder 3">
            <a:extLst>
              <a:ext uri="{FF2B5EF4-FFF2-40B4-BE49-F238E27FC236}">
                <a16:creationId xmlns:a16="http://schemas.microsoft.com/office/drawing/2014/main" id="{4E670D8B-5A62-7014-28C6-90ABB11AC69F}"/>
              </a:ext>
            </a:extLst>
          </p:cNvPr>
          <p:cNvSpPr>
            <a:spLocks noGrp="1"/>
          </p:cNvSpPr>
          <p:nvPr>
            <p:ph type="dt" sz="half" idx="10"/>
          </p:nvPr>
        </p:nvSpPr>
        <p:spPr/>
        <p:txBody>
          <a:bodyPr/>
          <a:lstStyle/>
          <a:p>
            <a:fld id="{CAB4B2C9-470E-4D4E-A718-A0C964342A2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029275FE-623F-F8FA-DF28-810D734FB21F}"/>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FE634B00-5F25-23FD-130A-933A736DA853}"/>
              </a:ext>
            </a:extLst>
          </p:cNvPr>
          <p:cNvSpPr>
            <a:spLocks noGrp="1"/>
          </p:cNvSpPr>
          <p:nvPr>
            <p:ph type="sldNum" sz="quarter" idx="12"/>
          </p:nvPr>
        </p:nvSpPr>
        <p:spPr/>
        <p:txBody>
          <a:body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31159281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DDAE1-DDA9-3452-0248-2DF2212DFF01}"/>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DAF1DC33-71F4-1D82-370B-BE8B88EDE4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5C9D914E-AE60-462A-6C3C-40A6F5257A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1A2CA9E8-128F-0882-43C5-B2BFAEC7985B}"/>
              </a:ext>
            </a:extLst>
          </p:cNvPr>
          <p:cNvSpPr>
            <a:spLocks noGrp="1"/>
          </p:cNvSpPr>
          <p:nvPr>
            <p:ph type="dt" sz="half" idx="10"/>
          </p:nvPr>
        </p:nvSpPr>
        <p:spPr/>
        <p:txBody>
          <a:bodyPr/>
          <a:lstStyle/>
          <a:p>
            <a:fld id="{BD14A0C8-11BF-471D-9A27-83401771F796}"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FE1F14CC-5946-92B6-6C15-4222BB152A1B}"/>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7D9853EA-B23F-BFD0-BEAA-2D7DD19E88C2}"/>
              </a:ext>
            </a:extLst>
          </p:cNvPr>
          <p:cNvSpPr>
            <a:spLocks noGrp="1"/>
          </p:cNvSpPr>
          <p:nvPr>
            <p:ph type="sldNum" sz="quarter" idx="12"/>
          </p:nvPr>
        </p:nvSpPr>
        <p:spPr/>
        <p:txBody>
          <a:body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32469445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37324-328C-4FFD-B352-63C407DED801}"/>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BEE4BC06-A5D7-4B26-011A-5812923C6C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D6DC949D-AAAC-DDF9-3C76-317E362F04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D998E147-D837-C1F2-D805-2DAA7F5154AD}"/>
              </a:ext>
            </a:extLst>
          </p:cNvPr>
          <p:cNvSpPr>
            <a:spLocks noGrp="1"/>
          </p:cNvSpPr>
          <p:nvPr>
            <p:ph type="dt" sz="half" idx="10"/>
          </p:nvPr>
        </p:nvSpPr>
        <p:spPr/>
        <p:txBody>
          <a:bodyPr/>
          <a:lstStyle/>
          <a:p>
            <a:fld id="{BD14A0C8-11BF-471D-9A27-83401771F796}"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4AD4D8FD-A0E1-077D-F990-C61331F0BEDB}"/>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14BC20EA-349D-2F51-D7B0-998E44C3F440}"/>
              </a:ext>
            </a:extLst>
          </p:cNvPr>
          <p:cNvSpPr>
            <a:spLocks noGrp="1"/>
          </p:cNvSpPr>
          <p:nvPr>
            <p:ph type="sldNum" sz="quarter" idx="12"/>
          </p:nvPr>
        </p:nvSpPr>
        <p:spPr/>
        <p:txBody>
          <a:body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727511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B2280-ABF6-6EB0-455E-ECF2A105B886}"/>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EB11E6C5-811B-D26E-5329-D6FDEDBA3448}"/>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8A8105CC-E25F-C938-DF97-33CB4320F28C}"/>
              </a:ext>
            </a:extLst>
          </p:cNvPr>
          <p:cNvSpPr>
            <a:spLocks noGrp="1"/>
          </p:cNvSpPr>
          <p:nvPr>
            <p:ph type="dt" sz="half" idx="10"/>
          </p:nvPr>
        </p:nvSpPr>
        <p:spPr/>
        <p:txBody>
          <a:bodyPr/>
          <a:lstStyle/>
          <a:p>
            <a:fld id="{BD14A0C8-11BF-471D-9A27-83401771F796}"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0073F51D-DDAE-1777-51F3-2F3F435345A2}"/>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FCD7FF6E-8F2B-08EE-25CC-851442A0C8F4}"/>
              </a:ext>
            </a:extLst>
          </p:cNvPr>
          <p:cNvSpPr>
            <a:spLocks noGrp="1"/>
          </p:cNvSpPr>
          <p:nvPr>
            <p:ph type="sldNum" sz="quarter" idx="12"/>
          </p:nvPr>
        </p:nvSpPr>
        <p:spPr/>
        <p:txBody>
          <a:body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285778985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450426-D02B-FB05-C5E5-02FA50A50985}"/>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62EC8E45-147B-E591-CB94-F98EAB94B781}"/>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C69EC29-7959-A2D6-0CF7-112B95F8934C}"/>
              </a:ext>
            </a:extLst>
          </p:cNvPr>
          <p:cNvSpPr>
            <a:spLocks noGrp="1"/>
          </p:cNvSpPr>
          <p:nvPr>
            <p:ph type="dt" sz="half" idx="10"/>
          </p:nvPr>
        </p:nvSpPr>
        <p:spPr/>
        <p:txBody>
          <a:bodyPr/>
          <a:lstStyle/>
          <a:p>
            <a:fld id="{BD14A0C8-11BF-471D-9A27-83401771F796}"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5E04647B-79F7-5D11-C6D6-5BD76CEC025C}"/>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2BFB5395-D607-FDBF-1897-8697F0215507}"/>
              </a:ext>
            </a:extLst>
          </p:cNvPr>
          <p:cNvSpPr>
            <a:spLocks noGrp="1"/>
          </p:cNvSpPr>
          <p:nvPr>
            <p:ph type="sldNum" sz="quarter" idx="12"/>
          </p:nvPr>
        </p:nvSpPr>
        <p:spPr/>
        <p:txBody>
          <a:body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417625462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7F807-F7F4-F208-834E-6AF518E9EB56}"/>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6E2178B9-344D-F71A-6E7D-3A607B3B8B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8531B9D1-1A34-4C10-05D0-98FF505DA58A}"/>
              </a:ext>
            </a:extLst>
          </p:cNvPr>
          <p:cNvSpPr>
            <a:spLocks noGrp="1"/>
          </p:cNvSpPr>
          <p:nvPr>
            <p:ph type="dt" sz="half" idx="10"/>
          </p:nvPr>
        </p:nvSpPr>
        <p:spPr/>
        <p:txBody>
          <a:bodyPr/>
          <a:lstStyle/>
          <a:p>
            <a:fld id="{2020A460-235A-4297-8FF0-23AEF66DC05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A1BEFEDB-E025-18CF-309E-9E9DC754EFA7}"/>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322802D3-19DE-9102-182D-15496787FD72}"/>
              </a:ext>
            </a:extLst>
          </p:cNvPr>
          <p:cNvSpPr>
            <a:spLocks noGrp="1"/>
          </p:cNvSpPr>
          <p:nvPr>
            <p:ph type="sldNum" sz="quarter" idx="12"/>
          </p:nvPr>
        </p:nvSpPr>
        <p:spPr/>
        <p:txBody>
          <a:body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26601430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C93B1-80D4-678C-7963-3392328AF082}"/>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38A4CC33-E1D5-AA0B-A249-575DBBB04B9D}"/>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02DDD65-FAEA-C8D9-1EFD-CA50B41B6189}"/>
              </a:ext>
            </a:extLst>
          </p:cNvPr>
          <p:cNvSpPr>
            <a:spLocks noGrp="1"/>
          </p:cNvSpPr>
          <p:nvPr>
            <p:ph type="dt" sz="half" idx="10"/>
          </p:nvPr>
        </p:nvSpPr>
        <p:spPr/>
        <p:txBody>
          <a:bodyPr/>
          <a:lstStyle/>
          <a:p>
            <a:fld id="{2020A460-235A-4297-8FF0-23AEF66DC05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721671C6-5725-528D-2BAA-61CD89AD05E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6D688968-D7B9-A336-9B5F-2E3EC810B676}"/>
              </a:ext>
            </a:extLst>
          </p:cNvPr>
          <p:cNvSpPr>
            <a:spLocks noGrp="1"/>
          </p:cNvSpPr>
          <p:nvPr>
            <p:ph type="sldNum" sz="quarter" idx="12"/>
          </p:nvPr>
        </p:nvSpPr>
        <p:spPr/>
        <p:txBody>
          <a:body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429421286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E9067-37FC-B963-86DC-B5989BC05F48}"/>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77FA9618-D2AC-769C-CC10-01D419E307F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B49F960F-D71C-B691-50C6-D4FD9C64138B}"/>
              </a:ext>
            </a:extLst>
          </p:cNvPr>
          <p:cNvSpPr>
            <a:spLocks noGrp="1"/>
          </p:cNvSpPr>
          <p:nvPr>
            <p:ph type="dt" sz="half" idx="10"/>
          </p:nvPr>
        </p:nvSpPr>
        <p:spPr/>
        <p:txBody>
          <a:bodyPr/>
          <a:lstStyle/>
          <a:p>
            <a:fld id="{2020A460-235A-4297-8FF0-23AEF66DC05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550DEF6D-9946-F7BA-1C25-D367B954CBA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C92908DB-1F31-8C79-1F6D-FA7738C7D9D5}"/>
              </a:ext>
            </a:extLst>
          </p:cNvPr>
          <p:cNvSpPr>
            <a:spLocks noGrp="1"/>
          </p:cNvSpPr>
          <p:nvPr>
            <p:ph type="sldNum" sz="quarter" idx="12"/>
          </p:nvPr>
        </p:nvSpPr>
        <p:spPr/>
        <p:txBody>
          <a:body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70652709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8ED38-C310-B1C9-10BC-D2B4D44D309C}"/>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8111B330-F47B-8B75-1B48-52240D600A9A}"/>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A9A75E23-0BFD-D9B8-17A9-8E586CF6C7D5}"/>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24CABC9A-169F-A1A9-3721-6A9885E69C6A}"/>
              </a:ext>
            </a:extLst>
          </p:cNvPr>
          <p:cNvSpPr>
            <a:spLocks noGrp="1"/>
          </p:cNvSpPr>
          <p:nvPr>
            <p:ph type="dt" sz="half" idx="10"/>
          </p:nvPr>
        </p:nvSpPr>
        <p:spPr/>
        <p:txBody>
          <a:bodyPr/>
          <a:lstStyle/>
          <a:p>
            <a:fld id="{2020A460-235A-4297-8FF0-23AEF66DC055}"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F09D767D-7AC4-B05E-5C91-2C4337CB81CA}"/>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46652392-4928-21C3-D75C-87804EB15068}"/>
              </a:ext>
            </a:extLst>
          </p:cNvPr>
          <p:cNvSpPr>
            <a:spLocks noGrp="1"/>
          </p:cNvSpPr>
          <p:nvPr>
            <p:ph type="sldNum" sz="quarter" idx="12"/>
          </p:nvPr>
        </p:nvSpPr>
        <p:spPr/>
        <p:txBody>
          <a:body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14713420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6D283-D630-DB98-5565-CAE2DF37D2F7}"/>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B8C3C0A4-4DD4-AFB6-6F42-A5C44B4E5C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F2F78510-EE8C-4FB7-05F0-8A15124171CD}"/>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EC81868E-A025-6583-75A4-7BACB3EA30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C0050678-6943-17B2-C3CB-B81D3F08AA1F}"/>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0CA8AD2E-602A-583B-B144-B9C8052E2B43}"/>
              </a:ext>
            </a:extLst>
          </p:cNvPr>
          <p:cNvSpPr>
            <a:spLocks noGrp="1"/>
          </p:cNvSpPr>
          <p:nvPr>
            <p:ph type="dt" sz="half" idx="10"/>
          </p:nvPr>
        </p:nvSpPr>
        <p:spPr/>
        <p:txBody>
          <a:bodyPr/>
          <a:lstStyle/>
          <a:p>
            <a:fld id="{2020A460-235A-4297-8FF0-23AEF66DC055}" type="datetimeFigureOut">
              <a:rPr lang="zh-CN" altLang="en-US" smtClean="0"/>
              <a:t>2024/4/27</a:t>
            </a:fld>
            <a:endParaRPr lang="zh-CN" altLang="en-US"/>
          </a:p>
        </p:txBody>
      </p:sp>
      <p:sp>
        <p:nvSpPr>
          <p:cNvPr id="8" name="Footer Placeholder 7">
            <a:extLst>
              <a:ext uri="{FF2B5EF4-FFF2-40B4-BE49-F238E27FC236}">
                <a16:creationId xmlns:a16="http://schemas.microsoft.com/office/drawing/2014/main" id="{0E05F23A-5E34-C5E8-F436-EA96B676854A}"/>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69637DA4-E4ED-8D1A-A04F-E223B8D2D9BD}"/>
              </a:ext>
            </a:extLst>
          </p:cNvPr>
          <p:cNvSpPr>
            <a:spLocks noGrp="1"/>
          </p:cNvSpPr>
          <p:nvPr>
            <p:ph type="sldNum" sz="quarter" idx="12"/>
          </p:nvPr>
        </p:nvSpPr>
        <p:spPr/>
        <p:txBody>
          <a:body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84053020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DAB19-45C2-3E37-422A-5BCA9B980435}"/>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EBCC82E6-D51F-9063-8F14-690782771154}"/>
              </a:ext>
            </a:extLst>
          </p:cNvPr>
          <p:cNvSpPr>
            <a:spLocks noGrp="1"/>
          </p:cNvSpPr>
          <p:nvPr>
            <p:ph type="dt" sz="half" idx="10"/>
          </p:nvPr>
        </p:nvSpPr>
        <p:spPr/>
        <p:txBody>
          <a:bodyPr/>
          <a:lstStyle/>
          <a:p>
            <a:fld id="{2020A460-235A-4297-8FF0-23AEF66DC055}" type="datetimeFigureOut">
              <a:rPr lang="zh-CN" altLang="en-US" smtClean="0"/>
              <a:t>2024/4/27</a:t>
            </a:fld>
            <a:endParaRPr lang="zh-CN" altLang="en-US"/>
          </a:p>
        </p:txBody>
      </p:sp>
      <p:sp>
        <p:nvSpPr>
          <p:cNvPr id="4" name="Footer Placeholder 3">
            <a:extLst>
              <a:ext uri="{FF2B5EF4-FFF2-40B4-BE49-F238E27FC236}">
                <a16:creationId xmlns:a16="http://schemas.microsoft.com/office/drawing/2014/main" id="{2152F15A-06BA-C664-343D-4798404E062A}"/>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64185EB2-79C3-DC97-78C1-0AFB31005A43}"/>
              </a:ext>
            </a:extLst>
          </p:cNvPr>
          <p:cNvSpPr>
            <a:spLocks noGrp="1"/>
          </p:cNvSpPr>
          <p:nvPr>
            <p:ph type="sldNum" sz="quarter" idx="12"/>
          </p:nvPr>
        </p:nvSpPr>
        <p:spPr/>
        <p:txBody>
          <a:body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187339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151B6-596E-86E0-9F1B-8963FF46E01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Text Placeholder 2">
            <a:extLst>
              <a:ext uri="{FF2B5EF4-FFF2-40B4-BE49-F238E27FC236}">
                <a16:creationId xmlns:a16="http://schemas.microsoft.com/office/drawing/2014/main" id="{6702DC1C-D7CA-C51B-3815-986EA3D89C7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Date Placeholder 3">
            <a:extLst>
              <a:ext uri="{FF2B5EF4-FFF2-40B4-BE49-F238E27FC236}">
                <a16:creationId xmlns:a16="http://schemas.microsoft.com/office/drawing/2014/main" id="{92FFE9B7-F238-02F7-C6A3-F09121FC4B83}"/>
              </a:ext>
            </a:extLst>
          </p:cNvPr>
          <p:cNvSpPr>
            <a:spLocks noGrp="1"/>
          </p:cNvSpPr>
          <p:nvPr>
            <p:ph type="dt" sz="half" idx="10"/>
          </p:nvPr>
        </p:nvSpPr>
        <p:spPr/>
        <p:txBody>
          <a:bodyPr/>
          <a:lstStyle/>
          <a:p>
            <a:fld id="{CAB4B2C9-470E-4D4E-A718-A0C964342A2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DA93F3E1-E257-653D-54FE-8BBB058991C8}"/>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C60C8856-3A51-1D4B-E7D8-0B7B7FE7B4F3}"/>
              </a:ext>
            </a:extLst>
          </p:cNvPr>
          <p:cNvSpPr>
            <a:spLocks noGrp="1"/>
          </p:cNvSpPr>
          <p:nvPr>
            <p:ph type="sldNum" sz="quarter" idx="12"/>
          </p:nvPr>
        </p:nvSpPr>
        <p:spPr/>
        <p:txBody>
          <a:body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1254255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0F076C-7442-BD42-09EA-991774E09F9E}"/>
              </a:ext>
            </a:extLst>
          </p:cNvPr>
          <p:cNvSpPr>
            <a:spLocks noGrp="1"/>
          </p:cNvSpPr>
          <p:nvPr>
            <p:ph type="dt" sz="half" idx="10"/>
          </p:nvPr>
        </p:nvSpPr>
        <p:spPr/>
        <p:txBody>
          <a:bodyPr/>
          <a:lstStyle/>
          <a:p>
            <a:fld id="{2020A460-235A-4297-8FF0-23AEF66DC055}" type="datetimeFigureOut">
              <a:rPr lang="zh-CN" altLang="en-US" smtClean="0"/>
              <a:t>2024/4/27</a:t>
            </a:fld>
            <a:endParaRPr lang="zh-CN" altLang="en-US"/>
          </a:p>
        </p:txBody>
      </p:sp>
      <p:sp>
        <p:nvSpPr>
          <p:cNvPr id="3" name="Footer Placeholder 2">
            <a:extLst>
              <a:ext uri="{FF2B5EF4-FFF2-40B4-BE49-F238E27FC236}">
                <a16:creationId xmlns:a16="http://schemas.microsoft.com/office/drawing/2014/main" id="{C7EE217C-B040-884F-ED4D-2A847C29FD5A}"/>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00451E99-7A05-C63F-D3B3-8890A4A78E77}"/>
              </a:ext>
            </a:extLst>
          </p:cNvPr>
          <p:cNvSpPr>
            <a:spLocks noGrp="1"/>
          </p:cNvSpPr>
          <p:nvPr>
            <p:ph type="sldNum" sz="quarter" idx="12"/>
          </p:nvPr>
        </p:nvSpPr>
        <p:spPr/>
        <p:txBody>
          <a:body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339229937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37505-3FC7-4165-B68A-3BD8D35DC123}"/>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FD9F2851-7509-8B2A-40B0-1EB2FC7C9A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B737AE65-0D1D-608B-EB26-60F988026E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30C6B242-55A4-62F6-3365-DEFE05A59B9A}"/>
              </a:ext>
            </a:extLst>
          </p:cNvPr>
          <p:cNvSpPr>
            <a:spLocks noGrp="1"/>
          </p:cNvSpPr>
          <p:nvPr>
            <p:ph type="dt" sz="half" idx="10"/>
          </p:nvPr>
        </p:nvSpPr>
        <p:spPr/>
        <p:txBody>
          <a:bodyPr/>
          <a:lstStyle/>
          <a:p>
            <a:fld id="{2020A460-235A-4297-8FF0-23AEF66DC055}"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D53C04CF-C92E-32E2-8000-FBBAF3B5C766}"/>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4EE509B-DB17-7CA5-56B2-E2116BF63A15}"/>
              </a:ext>
            </a:extLst>
          </p:cNvPr>
          <p:cNvSpPr>
            <a:spLocks noGrp="1"/>
          </p:cNvSpPr>
          <p:nvPr>
            <p:ph type="sldNum" sz="quarter" idx="12"/>
          </p:nvPr>
        </p:nvSpPr>
        <p:spPr/>
        <p:txBody>
          <a:body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40457696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EDDDE-E1AC-1DBC-D4B3-ABA8DAE87B56}"/>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B26F9CD5-8EF7-41D0-B558-3548BA7F96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DA75A472-1ED2-FDEE-BD4E-5B86E98DF0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4569B394-8205-B0DF-C533-D45625C04D6C}"/>
              </a:ext>
            </a:extLst>
          </p:cNvPr>
          <p:cNvSpPr>
            <a:spLocks noGrp="1"/>
          </p:cNvSpPr>
          <p:nvPr>
            <p:ph type="dt" sz="half" idx="10"/>
          </p:nvPr>
        </p:nvSpPr>
        <p:spPr/>
        <p:txBody>
          <a:bodyPr/>
          <a:lstStyle/>
          <a:p>
            <a:fld id="{2020A460-235A-4297-8FF0-23AEF66DC055}"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82816EAC-0D8E-8DC0-E6D2-15007E6C9C1F}"/>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FDC5945F-A720-6CAB-8AD8-A0F5885CF5CF}"/>
              </a:ext>
            </a:extLst>
          </p:cNvPr>
          <p:cNvSpPr>
            <a:spLocks noGrp="1"/>
          </p:cNvSpPr>
          <p:nvPr>
            <p:ph type="sldNum" sz="quarter" idx="12"/>
          </p:nvPr>
        </p:nvSpPr>
        <p:spPr/>
        <p:txBody>
          <a:body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26385861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89D19-FE8F-1A3F-6BE9-438524F4F665}"/>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0FAEBA12-0C69-8544-1E0C-586F0B587B53}"/>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C4AABA50-F932-B4BC-E0CB-132BFA3700D7}"/>
              </a:ext>
            </a:extLst>
          </p:cNvPr>
          <p:cNvSpPr>
            <a:spLocks noGrp="1"/>
          </p:cNvSpPr>
          <p:nvPr>
            <p:ph type="dt" sz="half" idx="10"/>
          </p:nvPr>
        </p:nvSpPr>
        <p:spPr/>
        <p:txBody>
          <a:bodyPr/>
          <a:lstStyle/>
          <a:p>
            <a:fld id="{2020A460-235A-4297-8FF0-23AEF66DC05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9D66359B-A34F-79B0-5540-64950156B795}"/>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70C2AF70-2D69-4E2E-C278-2B701A073F72}"/>
              </a:ext>
            </a:extLst>
          </p:cNvPr>
          <p:cNvSpPr>
            <a:spLocks noGrp="1"/>
          </p:cNvSpPr>
          <p:nvPr>
            <p:ph type="sldNum" sz="quarter" idx="12"/>
          </p:nvPr>
        </p:nvSpPr>
        <p:spPr/>
        <p:txBody>
          <a:body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260852910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FF53E8-F29B-2074-15C6-A96D3123B02F}"/>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361F5605-D329-C6AE-6ECD-A868C938AAF3}"/>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E2081BD-86E1-5A91-15FC-8BDAB175151C}"/>
              </a:ext>
            </a:extLst>
          </p:cNvPr>
          <p:cNvSpPr>
            <a:spLocks noGrp="1"/>
          </p:cNvSpPr>
          <p:nvPr>
            <p:ph type="dt" sz="half" idx="10"/>
          </p:nvPr>
        </p:nvSpPr>
        <p:spPr/>
        <p:txBody>
          <a:bodyPr/>
          <a:lstStyle/>
          <a:p>
            <a:fld id="{2020A460-235A-4297-8FF0-23AEF66DC05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28802169-4207-DC19-8D5E-25D11BC3F7D5}"/>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D347D9AD-D052-F2A6-267F-ED67C23B87F6}"/>
              </a:ext>
            </a:extLst>
          </p:cNvPr>
          <p:cNvSpPr>
            <a:spLocks noGrp="1"/>
          </p:cNvSpPr>
          <p:nvPr>
            <p:ph type="sldNum" sz="quarter" idx="12"/>
          </p:nvPr>
        </p:nvSpPr>
        <p:spPr/>
        <p:txBody>
          <a:body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126670405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CC042-B07C-B74C-6F67-AC75F2279490}"/>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8A1ABBAC-974D-7BE4-2461-C01CDF90D3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B9F0EA3D-BEF8-57CF-260F-432B27230AD1}"/>
              </a:ext>
            </a:extLst>
          </p:cNvPr>
          <p:cNvSpPr>
            <a:spLocks noGrp="1"/>
          </p:cNvSpPr>
          <p:nvPr>
            <p:ph type="dt" sz="half" idx="10"/>
          </p:nvPr>
        </p:nvSpPr>
        <p:spPr/>
        <p:txBody>
          <a:bodyPr/>
          <a:lstStyle/>
          <a:p>
            <a:fld id="{8FB5576D-6550-449D-9D27-19FAE6765EB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7F926661-2A71-5C9D-A984-82E812CC90F8}"/>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B1958725-F329-70FF-4625-1F6ABB11F739}"/>
              </a:ext>
            </a:extLst>
          </p:cNvPr>
          <p:cNvSpPr>
            <a:spLocks noGrp="1"/>
          </p:cNvSpPr>
          <p:nvPr>
            <p:ph type="sldNum" sz="quarter" idx="12"/>
          </p:nvPr>
        </p:nvSpPr>
        <p:spPr/>
        <p:txBody>
          <a:body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125517034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BBB01-4681-19B8-2C46-F8476D1B1066}"/>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2505CCDB-E103-D797-642F-C3D99CA7ABAF}"/>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75594AB5-A61E-E002-7551-B7B8B4F5A6D9}"/>
              </a:ext>
            </a:extLst>
          </p:cNvPr>
          <p:cNvSpPr>
            <a:spLocks noGrp="1"/>
          </p:cNvSpPr>
          <p:nvPr>
            <p:ph type="dt" sz="half" idx="10"/>
          </p:nvPr>
        </p:nvSpPr>
        <p:spPr/>
        <p:txBody>
          <a:bodyPr/>
          <a:lstStyle/>
          <a:p>
            <a:fld id="{8FB5576D-6550-449D-9D27-19FAE6765EB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702B8650-FB25-A5BD-9C2C-CFD275720FDD}"/>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CDC6A221-BB91-FFFF-2E93-0A5871162522}"/>
              </a:ext>
            </a:extLst>
          </p:cNvPr>
          <p:cNvSpPr>
            <a:spLocks noGrp="1"/>
          </p:cNvSpPr>
          <p:nvPr>
            <p:ph type="sldNum" sz="quarter" idx="12"/>
          </p:nvPr>
        </p:nvSpPr>
        <p:spPr/>
        <p:txBody>
          <a:body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24905478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39824-A86E-8FDF-5354-8578D5D66B16}"/>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6F8DB052-8410-EBDB-1498-68E3626C210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9AC95318-C58A-729D-5FF6-BCA582FEC55C}"/>
              </a:ext>
            </a:extLst>
          </p:cNvPr>
          <p:cNvSpPr>
            <a:spLocks noGrp="1"/>
          </p:cNvSpPr>
          <p:nvPr>
            <p:ph type="dt" sz="half" idx="10"/>
          </p:nvPr>
        </p:nvSpPr>
        <p:spPr/>
        <p:txBody>
          <a:bodyPr/>
          <a:lstStyle/>
          <a:p>
            <a:fld id="{8FB5576D-6550-449D-9D27-19FAE6765EB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6F0C4ABE-429C-1904-D5F2-46D9D327846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4023C7A1-C001-C8C4-D73A-8185814B2112}"/>
              </a:ext>
            </a:extLst>
          </p:cNvPr>
          <p:cNvSpPr>
            <a:spLocks noGrp="1"/>
          </p:cNvSpPr>
          <p:nvPr>
            <p:ph type="sldNum" sz="quarter" idx="12"/>
          </p:nvPr>
        </p:nvSpPr>
        <p:spPr/>
        <p:txBody>
          <a:body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1967171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55755-9ED2-1D87-0593-E3B01BFF4506}"/>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0FB2231-C0B1-C53D-C0C1-B5D9380C192A}"/>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1E7FC5AE-36B8-68FC-6EE0-0B26CCAB6AA3}"/>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9684DDF8-3728-702D-AEE3-01517671B1F6}"/>
              </a:ext>
            </a:extLst>
          </p:cNvPr>
          <p:cNvSpPr>
            <a:spLocks noGrp="1"/>
          </p:cNvSpPr>
          <p:nvPr>
            <p:ph type="dt" sz="half" idx="10"/>
          </p:nvPr>
        </p:nvSpPr>
        <p:spPr/>
        <p:txBody>
          <a:bodyPr/>
          <a:lstStyle/>
          <a:p>
            <a:fld id="{8FB5576D-6550-449D-9D27-19FAE6765EB8}"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37262F2D-E7FE-C166-2A37-6E93D84B6E45}"/>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0B371FDE-47C5-BBB9-6958-0A3271B2104C}"/>
              </a:ext>
            </a:extLst>
          </p:cNvPr>
          <p:cNvSpPr>
            <a:spLocks noGrp="1"/>
          </p:cNvSpPr>
          <p:nvPr>
            <p:ph type="sldNum" sz="quarter" idx="12"/>
          </p:nvPr>
        </p:nvSpPr>
        <p:spPr/>
        <p:txBody>
          <a:body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148463498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84F5E-B653-660D-1167-C01C57A3D9A9}"/>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E22D5C93-8EED-DE89-E514-4CF0968550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4D9B7DD5-B1AB-E883-2C45-D0A100000AC1}"/>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7E0FADE3-B8DA-0D3E-2D97-0A1D717FCD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B7700E2F-E0D9-AFB0-E3DE-9B8355348224}"/>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0EE92358-C64C-1591-EFE1-0DF82C41C151}"/>
              </a:ext>
            </a:extLst>
          </p:cNvPr>
          <p:cNvSpPr>
            <a:spLocks noGrp="1"/>
          </p:cNvSpPr>
          <p:nvPr>
            <p:ph type="dt" sz="half" idx="10"/>
          </p:nvPr>
        </p:nvSpPr>
        <p:spPr/>
        <p:txBody>
          <a:bodyPr/>
          <a:lstStyle/>
          <a:p>
            <a:fld id="{8FB5576D-6550-449D-9D27-19FAE6765EB8}" type="datetimeFigureOut">
              <a:rPr lang="zh-CN" altLang="en-US" smtClean="0"/>
              <a:t>2024/4/27</a:t>
            </a:fld>
            <a:endParaRPr lang="zh-CN" altLang="en-US"/>
          </a:p>
        </p:txBody>
      </p:sp>
      <p:sp>
        <p:nvSpPr>
          <p:cNvPr id="8" name="Footer Placeholder 7">
            <a:extLst>
              <a:ext uri="{FF2B5EF4-FFF2-40B4-BE49-F238E27FC236}">
                <a16:creationId xmlns:a16="http://schemas.microsoft.com/office/drawing/2014/main" id="{576133CF-1B46-D096-67BA-C5983337FC2C}"/>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9AD3458C-2F9A-B523-EF67-72B365E8244D}"/>
              </a:ext>
            </a:extLst>
          </p:cNvPr>
          <p:cNvSpPr>
            <a:spLocks noGrp="1"/>
          </p:cNvSpPr>
          <p:nvPr>
            <p:ph type="sldNum" sz="quarter" idx="12"/>
          </p:nvPr>
        </p:nvSpPr>
        <p:spPr/>
        <p:txBody>
          <a:body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4196750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0B6D6-4413-9D9D-0BC3-253BE747C902}"/>
              </a:ext>
            </a:extLst>
          </p:cNvPr>
          <p:cNvSpPr>
            <a:spLocks noGrp="1"/>
          </p:cNvSpPr>
          <p:nvPr>
            <p:ph type="title"/>
          </p:nvPr>
        </p:nvSpPr>
        <p:spPr/>
        <p:txBody>
          <a:bodyPr/>
          <a:lstStyle/>
          <a:p>
            <a:r>
              <a:rPr lang="zh-CN" altLang="en-US"/>
              <a:t>单击此处编辑母版标题样式</a:t>
            </a:r>
          </a:p>
        </p:txBody>
      </p:sp>
      <p:sp>
        <p:nvSpPr>
          <p:cNvPr id="3" name="Content Placeholder 2">
            <a:extLst>
              <a:ext uri="{FF2B5EF4-FFF2-40B4-BE49-F238E27FC236}">
                <a16:creationId xmlns:a16="http://schemas.microsoft.com/office/drawing/2014/main" id="{23858927-FB79-10D5-C5BF-27870806D0F4}"/>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Content Placeholder 3">
            <a:extLst>
              <a:ext uri="{FF2B5EF4-FFF2-40B4-BE49-F238E27FC236}">
                <a16:creationId xmlns:a16="http://schemas.microsoft.com/office/drawing/2014/main" id="{97B2D9F3-FDCA-F0C2-9F1B-98D0E7A9767E}"/>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Date Placeholder 4">
            <a:extLst>
              <a:ext uri="{FF2B5EF4-FFF2-40B4-BE49-F238E27FC236}">
                <a16:creationId xmlns:a16="http://schemas.microsoft.com/office/drawing/2014/main" id="{E6281572-9B25-D2D1-380A-D057F27F66EC}"/>
              </a:ext>
            </a:extLst>
          </p:cNvPr>
          <p:cNvSpPr>
            <a:spLocks noGrp="1"/>
          </p:cNvSpPr>
          <p:nvPr>
            <p:ph type="dt" sz="half" idx="10"/>
          </p:nvPr>
        </p:nvSpPr>
        <p:spPr/>
        <p:txBody>
          <a:bodyPr/>
          <a:lstStyle/>
          <a:p>
            <a:fld id="{CAB4B2C9-470E-4D4E-A718-A0C964342A25}"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DD0A333B-F238-6C43-184D-B561CEECC3C5}"/>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1DB33688-9D1C-2C53-C601-3FCEB4BD0540}"/>
              </a:ext>
            </a:extLst>
          </p:cNvPr>
          <p:cNvSpPr>
            <a:spLocks noGrp="1"/>
          </p:cNvSpPr>
          <p:nvPr>
            <p:ph type="sldNum" sz="quarter" idx="12"/>
          </p:nvPr>
        </p:nvSpPr>
        <p:spPr/>
        <p:txBody>
          <a:body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37416883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BC068-ED03-AB68-53BA-1BD3BF0CE7E2}"/>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F316BD84-A4A0-25B9-26BA-61113C8C6A7D}"/>
              </a:ext>
            </a:extLst>
          </p:cNvPr>
          <p:cNvSpPr>
            <a:spLocks noGrp="1"/>
          </p:cNvSpPr>
          <p:nvPr>
            <p:ph type="dt" sz="half" idx="10"/>
          </p:nvPr>
        </p:nvSpPr>
        <p:spPr/>
        <p:txBody>
          <a:bodyPr/>
          <a:lstStyle/>
          <a:p>
            <a:fld id="{8FB5576D-6550-449D-9D27-19FAE6765EB8}" type="datetimeFigureOut">
              <a:rPr lang="zh-CN" altLang="en-US" smtClean="0"/>
              <a:t>2024/4/27</a:t>
            </a:fld>
            <a:endParaRPr lang="zh-CN" altLang="en-US"/>
          </a:p>
        </p:txBody>
      </p:sp>
      <p:sp>
        <p:nvSpPr>
          <p:cNvPr id="4" name="Footer Placeholder 3">
            <a:extLst>
              <a:ext uri="{FF2B5EF4-FFF2-40B4-BE49-F238E27FC236}">
                <a16:creationId xmlns:a16="http://schemas.microsoft.com/office/drawing/2014/main" id="{8DB3EF34-B9E8-46BB-8984-0FA4B4EE576B}"/>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63668754-C321-EC9D-403A-CE67F2C02FAD}"/>
              </a:ext>
            </a:extLst>
          </p:cNvPr>
          <p:cNvSpPr>
            <a:spLocks noGrp="1"/>
          </p:cNvSpPr>
          <p:nvPr>
            <p:ph type="sldNum" sz="quarter" idx="12"/>
          </p:nvPr>
        </p:nvSpPr>
        <p:spPr/>
        <p:txBody>
          <a:body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163036094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C35221-1C8F-8788-FCBD-E92A46C470D2}"/>
              </a:ext>
            </a:extLst>
          </p:cNvPr>
          <p:cNvSpPr>
            <a:spLocks noGrp="1"/>
          </p:cNvSpPr>
          <p:nvPr>
            <p:ph type="dt" sz="half" idx="10"/>
          </p:nvPr>
        </p:nvSpPr>
        <p:spPr/>
        <p:txBody>
          <a:bodyPr/>
          <a:lstStyle/>
          <a:p>
            <a:fld id="{8FB5576D-6550-449D-9D27-19FAE6765EB8}" type="datetimeFigureOut">
              <a:rPr lang="zh-CN" altLang="en-US" smtClean="0"/>
              <a:t>2024/4/27</a:t>
            </a:fld>
            <a:endParaRPr lang="zh-CN" altLang="en-US"/>
          </a:p>
        </p:txBody>
      </p:sp>
      <p:sp>
        <p:nvSpPr>
          <p:cNvPr id="3" name="Footer Placeholder 2">
            <a:extLst>
              <a:ext uri="{FF2B5EF4-FFF2-40B4-BE49-F238E27FC236}">
                <a16:creationId xmlns:a16="http://schemas.microsoft.com/office/drawing/2014/main" id="{EF9D7CA9-51D5-8FFA-47C3-E7299C6A4D24}"/>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E522B191-6A39-A535-9D98-8288EAEC94FD}"/>
              </a:ext>
            </a:extLst>
          </p:cNvPr>
          <p:cNvSpPr>
            <a:spLocks noGrp="1"/>
          </p:cNvSpPr>
          <p:nvPr>
            <p:ph type="sldNum" sz="quarter" idx="12"/>
          </p:nvPr>
        </p:nvSpPr>
        <p:spPr/>
        <p:txBody>
          <a:body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101779721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80E85-ED2B-ECBD-F8D2-BF6907AF9E4E}"/>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A181CC3B-E5C8-3AF7-0988-B141DB1F25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2C872847-0D53-8130-4EB5-71DF20B19E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71C61D9E-3B7C-E0DA-B2EB-502ECF85CFEB}"/>
              </a:ext>
            </a:extLst>
          </p:cNvPr>
          <p:cNvSpPr>
            <a:spLocks noGrp="1"/>
          </p:cNvSpPr>
          <p:nvPr>
            <p:ph type="dt" sz="half" idx="10"/>
          </p:nvPr>
        </p:nvSpPr>
        <p:spPr/>
        <p:txBody>
          <a:bodyPr/>
          <a:lstStyle/>
          <a:p>
            <a:fld id="{8FB5576D-6550-449D-9D27-19FAE6765EB8}"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708763D5-0FE4-C9E1-A1B5-4657DFC85047}"/>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DF029A37-7E2A-EB57-2927-00AA90D8D839}"/>
              </a:ext>
            </a:extLst>
          </p:cNvPr>
          <p:cNvSpPr>
            <a:spLocks noGrp="1"/>
          </p:cNvSpPr>
          <p:nvPr>
            <p:ph type="sldNum" sz="quarter" idx="12"/>
          </p:nvPr>
        </p:nvSpPr>
        <p:spPr/>
        <p:txBody>
          <a:body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393141238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BDC97-886C-7238-A9EF-54E2061FC0C2}"/>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E58B7A8F-C3FF-4D7A-D9CB-C13BB95F0D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DD4DB423-6205-1A28-EC60-FCD432A5E2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8B3BE437-CA12-DE4F-34FE-F5320C2A0453}"/>
              </a:ext>
            </a:extLst>
          </p:cNvPr>
          <p:cNvSpPr>
            <a:spLocks noGrp="1"/>
          </p:cNvSpPr>
          <p:nvPr>
            <p:ph type="dt" sz="half" idx="10"/>
          </p:nvPr>
        </p:nvSpPr>
        <p:spPr/>
        <p:txBody>
          <a:bodyPr/>
          <a:lstStyle/>
          <a:p>
            <a:fld id="{8FB5576D-6550-449D-9D27-19FAE6765EB8}"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F1D69A04-1117-1A82-3439-E076E56B52C2}"/>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B43F71A3-0D79-C2C3-521B-4F740EFE0F66}"/>
              </a:ext>
            </a:extLst>
          </p:cNvPr>
          <p:cNvSpPr>
            <a:spLocks noGrp="1"/>
          </p:cNvSpPr>
          <p:nvPr>
            <p:ph type="sldNum" sz="quarter" idx="12"/>
          </p:nvPr>
        </p:nvSpPr>
        <p:spPr/>
        <p:txBody>
          <a:body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75963589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D440F-C70B-3A15-F466-55949A447091}"/>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5E407388-EC0C-968C-C8A3-3EA67728D575}"/>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7B51F8D-5F8A-914C-921C-199C552B5307}"/>
              </a:ext>
            </a:extLst>
          </p:cNvPr>
          <p:cNvSpPr>
            <a:spLocks noGrp="1"/>
          </p:cNvSpPr>
          <p:nvPr>
            <p:ph type="dt" sz="half" idx="10"/>
          </p:nvPr>
        </p:nvSpPr>
        <p:spPr/>
        <p:txBody>
          <a:bodyPr/>
          <a:lstStyle/>
          <a:p>
            <a:fld id="{8FB5576D-6550-449D-9D27-19FAE6765EB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B93CC41C-6469-8124-714C-3C683612C237}"/>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1A5A2B39-08A8-12AA-7E39-34A72D498C13}"/>
              </a:ext>
            </a:extLst>
          </p:cNvPr>
          <p:cNvSpPr>
            <a:spLocks noGrp="1"/>
          </p:cNvSpPr>
          <p:nvPr>
            <p:ph type="sldNum" sz="quarter" idx="12"/>
          </p:nvPr>
        </p:nvSpPr>
        <p:spPr/>
        <p:txBody>
          <a:body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367282619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5ABF3DD-D64B-4B67-BCEF-3B97273FA452}"/>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FA40F14D-3D5D-6863-E987-76F32DF797E9}"/>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CABD8BFE-8AAF-259A-1A00-A3437DEF6627}"/>
              </a:ext>
            </a:extLst>
          </p:cNvPr>
          <p:cNvSpPr>
            <a:spLocks noGrp="1"/>
          </p:cNvSpPr>
          <p:nvPr>
            <p:ph type="dt" sz="half" idx="10"/>
          </p:nvPr>
        </p:nvSpPr>
        <p:spPr/>
        <p:txBody>
          <a:bodyPr/>
          <a:lstStyle/>
          <a:p>
            <a:fld id="{8FB5576D-6550-449D-9D27-19FAE6765EB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000CB7BC-C7E9-AEE9-2994-3EF24697B898}"/>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AAE14E4-99D9-9675-FE89-A90AEA209676}"/>
              </a:ext>
            </a:extLst>
          </p:cNvPr>
          <p:cNvSpPr>
            <a:spLocks noGrp="1"/>
          </p:cNvSpPr>
          <p:nvPr>
            <p:ph type="sldNum" sz="quarter" idx="12"/>
          </p:nvPr>
        </p:nvSpPr>
        <p:spPr/>
        <p:txBody>
          <a:body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69240699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DE735-4104-C130-6722-479999FAA4C6}"/>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1FFCC756-DF6C-A0A2-D5B4-79DA3CB98E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665587E9-0AC5-F145-7729-5FFF3704D442}"/>
              </a:ext>
            </a:extLst>
          </p:cNvPr>
          <p:cNvSpPr>
            <a:spLocks noGrp="1"/>
          </p:cNvSpPr>
          <p:nvPr>
            <p:ph type="dt" sz="half" idx="10"/>
          </p:nvPr>
        </p:nvSpPr>
        <p:spPr/>
        <p:txBody>
          <a:bodyPr/>
          <a:lstStyle/>
          <a:p>
            <a:fld id="{386DBF70-62B9-4350-BC23-29C78A6F79C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99D3A8DB-43CA-7948-B733-95CDFF05F9E1}"/>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C4A54DC2-1905-C04E-279F-52E272F64403}"/>
              </a:ext>
            </a:extLst>
          </p:cNvPr>
          <p:cNvSpPr>
            <a:spLocks noGrp="1"/>
          </p:cNvSpPr>
          <p:nvPr>
            <p:ph type="sldNum" sz="quarter" idx="12"/>
          </p:nvPr>
        </p:nvSpPr>
        <p:spPr/>
        <p:txBody>
          <a:body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263374782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7A3E1-02A7-CCD4-6D7E-93800CAA3C93}"/>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8CA8993E-0E97-CEB1-A389-EB00A73E8169}"/>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8DF52500-C87F-95D7-13B8-05A836E3E99F}"/>
              </a:ext>
            </a:extLst>
          </p:cNvPr>
          <p:cNvSpPr>
            <a:spLocks noGrp="1"/>
          </p:cNvSpPr>
          <p:nvPr>
            <p:ph type="dt" sz="half" idx="10"/>
          </p:nvPr>
        </p:nvSpPr>
        <p:spPr/>
        <p:txBody>
          <a:bodyPr/>
          <a:lstStyle/>
          <a:p>
            <a:fld id="{386DBF70-62B9-4350-BC23-29C78A6F79C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E6483F5A-4B4C-16B4-A622-CBCDDCB7CA3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A055CDFC-B0F8-6FA6-AB23-DC7EA5DEF077}"/>
              </a:ext>
            </a:extLst>
          </p:cNvPr>
          <p:cNvSpPr>
            <a:spLocks noGrp="1"/>
          </p:cNvSpPr>
          <p:nvPr>
            <p:ph type="sldNum" sz="quarter" idx="12"/>
          </p:nvPr>
        </p:nvSpPr>
        <p:spPr/>
        <p:txBody>
          <a:body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3669172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68B4C-D3C7-C174-1A63-0C511D71FEA5}"/>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830C64E1-7932-4053-5940-FC52F3BE4B5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9F604322-0AB7-75B0-ED3E-C15852208D7C}"/>
              </a:ext>
            </a:extLst>
          </p:cNvPr>
          <p:cNvSpPr>
            <a:spLocks noGrp="1"/>
          </p:cNvSpPr>
          <p:nvPr>
            <p:ph type="dt" sz="half" idx="10"/>
          </p:nvPr>
        </p:nvSpPr>
        <p:spPr/>
        <p:txBody>
          <a:bodyPr/>
          <a:lstStyle/>
          <a:p>
            <a:fld id="{386DBF70-62B9-4350-BC23-29C78A6F79C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0B857947-A341-3204-12AD-5DCA92DBF7DD}"/>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EC35475A-74A5-A680-14C4-35502161C2C3}"/>
              </a:ext>
            </a:extLst>
          </p:cNvPr>
          <p:cNvSpPr>
            <a:spLocks noGrp="1"/>
          </p:cNvSpPr>
          <p:nvPr>
            <p:ph type="sldNum" sz="quarter" idx="12"/>
          </p:nvPr>
        </p:nvSpPr>
        <p:spPr/>
        <p:txBody>
          <a:body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154196852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4738-AA46-0167-5004-3C08B357D1F6}"/>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B1D67C6D-8FAC-23DD-E4EF-018D69E94712}"/>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C828876A-B1BC-D666-BFBB-9C6D900E2971}"/>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9DBB923E-5ADB-D51C-707D-9369D57D0FA4}"/>
              </a:ext>
            </a:extLst>
          </p:cNvPr>
          <p:cNvSpPr>
            <a:spLocks noGrp="1"/>
          </p:cNvSpPr>
          <p:nvPr>
            <p:ph type="dt" sz="half" idx="10"/>
          </p:nvPr>
        </p:nvSpPr>
        <p:spPr/>
        <p:txBody>
          <a:bodyPr/>
          <a:lstStyle/>
          <a:p>
            <a:fld id="{386DBF70-62B9-4350-BC23-29C78A6F79C8}"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A3966EBD-63FA-DFFF-11D0-57C58CBAD2C5}"/>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74CDBC74-AF5A-DA5A-8BD5-FD3E183E68B4}"/>
              </a:ext>
            </a:extLst>
          </p:cNvPr>
          <p:cNvSpPr>
            <a:spLocks noGrp="1"/>
          </p:cNvSpPr>
          <p:nvPr>
            <p:ph type="sldNum" sz="quarter" idx="12"/>
          </p:nvPr>
        </p:nvSpPr>
        <p:spPr/>
        <p:txBody>
          <a:body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12573076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B74E6-3DDE-559C-F908-74708EF5B41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Text Placeholder 2">
            <a:extLst>
              <a:ext uri="{FF2B5EF4-FFF2-40B4-BE49-F238E27FC236}">
                <a16:creationId xmlns:a16="http://schemas.microsoft.com/office/drawing/2014/main" id="{2312FB67-8293-606E-4956-EDACE78B8B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a:extLst>
              <a:ext uri="{FF2B5EF4-FFF2-40B4-BE49-F238E27FC236}">
                <a16:creationId xmlns:a16="http://schemas.microsoft.com/office/drawing/2014/main" id="{5C4EF055-7C88-1B28-D4B3-3813B4A1989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Text Placeholder 4">
            <a:extLst>
              <a:ext uri="{FF2B5EF4-FFF2-40B4-BE49-F238E27FC236}">
                <a16:creationId xmlns:a16="http://schemas.microsoft.com/office/drawing/2014/main" id="{512C33DB-F288-D5D1-9AF2-9E26BE224F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a:extLst>
              <a:ext uri="{FF2B5EF4-FFF2-40B4-BE49-F238E27FC236}">
                <a16:creationId xmlns:a16="http://schemas.microsoft.com/office/drawing/2014/main" id="{D6269BC7-3886-79BF-4666-93186DD96E21}"/>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Date Placeholder 6">
            <a:extLst>
              <a:ext uri="{FF2B5EF4-FFF2-40B4-BE49-F238E27FC236}">
                <a16:creationId xmlns:a16="http://schemas.microsoft.com/office/drawing/2014/main" id="{E77CE2FB-973D-986A-2E5D-3EDE106C8D83}"/>
              </a:ext>
            </a:extLst>
          </p:cNvPr>
          <p:cNvSpPr>
            <a:spLocks noGrp="1"/>
          </p:cNvSpPr>
          <p:nvPr>
            <p:ph type="dt" sz="half" idx="10"/>
          </p:nvPr>
        </p:nvSpPr>
        <p:spPr/>
        <p:txBody>
          <a:bodyPr/>
          <a:lstStyle/>
          <a:p>
            <a:fld id="{CAB4B2C9-470E-4D4E-A718-A0C964342A25}" type="datetimeFigureOut">
              <a:rPr lang="zh-CN" altLang="en-US" smtClean="0"/>
              <a:t>2024/4/27</a:t>
            </a:fld>
            <a:endParaRPr lang="zh-CN" altLang="en-US"/>
          </a:p>
        </p:txBody>
      </p:sp>
      <p:sp>
        <p:nvSpPr>
          <p:cNvPr id="8" name="Footer Placeholder 7">
            <a:extLst>
              <a:ext uri="{FF2B5EF4-FFF2-40B4-BE49-F238E27FC236}">
                <a16:creationId xmlns:a16="http://schemas.microsoft.com/office/drawing/2014/main" id="{FF99D3E5-1C36-E08F-E016-5B6FE658D072}"/>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14E95A34-EB44-3DB8-B7D6-8F4A0D55CBFA}"/>
              </a:ext>
            </a:extLst>
          </p:cNvPr>
          <p:cNvSpPr>
            <a:spLocks noGrp="1"/>
          </p:cNvSpPr>
          <p:nvPr>
            <p:ph type="sldNum" sz="quarter" idx="12"/>
          </p:nvPr>
        </p:nvSpPr>
        <p:spPr/>
        <p:txBody>
          <a:body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315822358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96B98-E125-BA55-B129-6F3454DA660A}"/>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C801CB91-AB95-327B-D5B1-5FAC146F97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F2684B32-24CE-23A4-227B-24607494670D}"/>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D17F7040-090C-8BE9-37D5-24D6FD4549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44816BC6-1271-A6DD-9E08-21AA37E57005}"/>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467A0039-63CF-B321-ED23-A6276935E042}"/>
              </a:ext>
            </a:extLst>
          </p:cNvPr>
          <p:cNvSpPr>
            <a:spLocks noGrp="1"/>
          </p:cNvSpPr>
          <p:nvPr>
            <p:ph type="dt" sz="half" idx="10"/>
          </p:nvPr>
        </p:nvSpPr>
        <p:spPr/>
        <p:txBody>
          <a:bodyPr/>
          <a:lstStyle/>
          <a:p>
            <a:fld id="{386DBF70-62B9-4350-BC23-29C78A6F79C8}" type="datetimeFigureOut">
              <a:rPr lang="zh-CN" altLang="en-US" smtClean="0"/>
              <a:t>2024/4/27</a:t>
            </a:fld>
            <a:endParaRPr lang="zh-CN" altLang="en-US"/>
          </a:p>
        </p:txBody>
      </p:sp>
      <p:sp>
        <p:nvSpPr>
          <p:cNvPr id="8" name="Footer Placeholder 7">
            <a:extLst>
              <a:ext uri="{FF2B5EF4-FFF2-40B4-BE49-F238E27FC236}">
                <a16:creationId xmlns:a16="http://schemas.microsoft.com/office/drawing/2014/main" id="{A4610093-306E-596B-B422-9D31B319823C}"/>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E8413E0D-D4E3-6B97-2EEF-10DC3DF1C920}"/>
              </a:ext>
            </a:extLst>
          </p:cNvPr>
          <p:cNvSpPr>
            <a:spLocks noGrp="1"/>
          </p:cNvSpPr>
          <p:nvPr>
            <p:ph type="sldNum" sz="quarter" idx="12"/>
          </p:nvPr>
        </p:nvSpPr>
        <p:spPr/>
        <p:txBody>
          <a:body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190528755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8F2BB-B6EF-A5E0-8541-E94B2A4F1E1F}"/>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48DA003B-8FAE-CCD8-B45D-2315BE36A30F}"/>
              </a:ext>
            </a:extLst>
          </p:cNvPr>
          <p:cNvSpPr>
            <a:spLocks noGrp="1"/>
          </p:cNvSpPr>
          <p:nvPr>
            <p:ph type="dt" sz="half" idx="10"/>
          </p:nvPr>
        </p:nvSpPr>
        <p:spPr/>
        <p:txBody>
          <a:bodyPr/>
          <a:lstStyle/>
          <a:p>
            <a:fld id="{386DBF70-62B9-4350-BC23-29C78A6F79C8}" type="datetimeFigureOut">
              <a:rPr lang="zh-CN" altLang="en-US" smtClean="0"/>
              <a:t>2024/4/27</a:t>
            </a:fld>
            <a:endParaRPr lang="zh-CN" altLang="en-US"/>
          </a:p>
        </p:txBody>
      </p:sp>
      <p:sp>
        <p:nvSpPr>
          <p:cNvPr id="4" name="Footer Placeholder 3">
            <a:extLst>
              <a:ext uri="{FF2B5EF4-FFF2-40B4-BE49-F238E27FC236}">
                <a16:creationId xmlns:a16="http://schemas.microsoft.com/office/drawing/2014/main" id="{F4365E23-47D3-3B73-AD02-6FE1A34B24B1}"/>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7DEF7A81-C77C-DE3F-AF39-9A8ABA044F37}"/>
              </a:ext>
            </a:extLst>
          </p:cNvPr>
          <p:cNvSpPr>
            <a:spLocks noGrp="1"/>
          </p:cNvSpPr>
          <p:nvPr>
            <p:ph type="sldNum" sz="quarter" idx="12"/>
          </p:nvPr>
        </p:nvSpPr>
        <p:spPr/>
        <p:txBody>
          <a:body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404500809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332D3D-7316-7E12-EB2A-47E1A63B3FBB}"/>
              </a:ext>
            </a:extLst>
          </p:cNvPr>
          <p:cNvSpPr>
            <a:spLocks noGrp="1"/>
          </p:cNvSpPr>
          <p:nvPr>
            <p:ph type="dt" sz="half" idx="10"/>
          </p:nvPr>
        </p:nvSpPr>
        <p:spPr/>
        <p:txBody>
          <a:bodyPr/>
          <a:lstStyle/>
          <a:p>
            <a:fld id="{386DBF70-62B9-4350-BC23-29C78A6F79C8}" type="datetimeFigureOut">
              <a:rPr lang="zh-CN" altLang="en-US" smtClean="0"/>
              <a:t>2024/4/27</a:t>
            </a:fld>
            <a:endParaRPr lang="zh-CN" altLang="en-US"/>
          </a:p>
        </p:txBody>
      </p:sp>
      <p:sp>
        <p:nvSpPr>
          <p:cNvPr id="3" name="Footer Placeholder 2">
            <a:extLst>
              <a:ext uri="{FF2B5EF4-FFF2-40B4-BE49-F238E27FC236}">
                <a16:creationId xmlns:a16="http://schemas.microsoft.com/office/drawing/2014/main" id="{4D27D1FA-9D32-34B1-9ABE-30B81986DB00}"/>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9F637746-3458-2B62-94E1-52B20AF1E6AE}"/>
              </a:ext>
            </a:extLst>
          </p:cNvPr>
          <p:cNvSpPr>
            <a:spLocks noGrp="1"/>
          </p:cNvSpPr>
          <p:nvPr>
            <p:ph type="sldNum" sz="quarter" idx="12"/>
          </p:nvPr>
        </p:nvSpPr>
        <p:spPr/>
        <p:txBody>
          <a:body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181542987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9D53F-BAF1-94FA-7D83-8F7E82F971B2}"/>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29DF95EF-DED8-961D-E5C5-6BA37314239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E5AD264F-9E82-EADC-CDF4-1907A150EA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F9C950A0-9613-0D2F-ED36-C806FA5E72E3}"/>
              </a:ext>
            </a:extLst>
          </p:cNvPr>
          <p:cNvSpPr>
            <a:spLocks noGrp="1"/>
          </p:cNvSpPr>
          <p:nvPr>
            <p:ph type="dt" sz="half" idx="10"/>
          </p:nvPr>
        </p:nvSpPr>
        <p:spPr/>
        <p:txBody>
          <a:bodyPr/>
          <a:lstStyle/>
          <a:p>
            <a:fld id="{386DBF70-62B9-4350-BC23-29C78A6F79C8}"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42EBB06F-A03D-0BFA-45D4-0962061B691A}"/>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9E7294B5-D58B-2EC4-4017-CA667B87CD26}"/>
              </a:ext>
            </a:extLst>
          </p:cNvPr>
          <p:cNvSpPr>
            <a:spLocks noGrp="1"/>
          </p:cNvSpPr>
          <p:nvPr>
            <p:ph type="sldNum" sz="quarter" idx="12"/>
          </p:nvPr>
        </p:nvSpPr>
        <p:spPr/>
        <p:txBody>
          <a:body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21024651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1E761-64DB-A44C-3E72-BB6A5278E603}"/>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ABDC80B4-5B41-C0FD-BA97-EC7C2D7CAA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698D2D13-61C0-EC8C-0F6D-E393C8D0D9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CFB17DFB-A2C2-409F-81FD-5AB6EF20641A}"/>
              </a:ext>
            </a:extLst>
          </p:cNvPr>
          <p:cNvSpPr>
            <a:spLocks noGrp="1"/>
          </p:cNvSpPr>
          <p:nvPr>
            <p:ph type="dt" sz="half" idx="10"/>
          </p:nvPr>
        </p:nvSpPr>
        <p:spPr/>
        <p:txBody>
          <a:bodyPr/>
          <a:lstStyle/>
          <a:p>
            <a:fld id="{386DBF70-62B9-4350-BC23-29C78A6F79C8}"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CD17C70E-6A01-2BE1-7C0D-8ECB49FB3319}"/>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46D52BF2-158B-DC09-3EA0-E66D3EE8C5A6}"/>
              </a:ext>
            </a:extLst>
          </p:cNvPr>
          <p:cNvSpPr>
            <a:spLocks noGrp="1"/>
          </p:cNvSpPr>
          <p:nvPr>
            <p:ph type="sldNum" sz="quarter" idx="12"/>
          </p:nvPr>
        </p:nvSpPr>
        <p:spPr/>
        <p:txBody>
          <a:body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217994849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AE553-57B7-E6A0-37A1-388FE3015F77}"/>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E851766C-6B9E-1737-2CCC-01CFAB30F00E}"/>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933FAD7D-1AE9-EF99-BE05-695ED2DC7303}"/>
              </a:ext>
            </a:extLst>
          </p:cNvPr>
          <p:cNvSpPr>
            <a:spLocks noGrp="1"/>
          </p:cNvSpPr>
          <p:nvPr>
            <p:ph type="dt" sz="half" idx="10"/>
          </p:nvPr>
        </p:nvSpPr>
        <p:spPr/>
        <p:txBody>
          <a:bodyPr/>
          <a:lstStyle/>
          <a:p>
            <a:fld id="{386DBF70-62B9-4350-BC23-29C78A6F79C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EB8087C9-79BC-DA87-3CB4-27217E6B0DC4}"/>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4A2DC4B8-62DD-0F98-43FB-B86B585D8BE9}"/>
              </a:ext>
            </a:extLst>
          </p:cNvPr>
          <p:cNvSpPr>
            <a:spLocks noGrp="1"/>
          </p:cNvSpPr>
          <p:nvPr>
            <p:ph type="sldNum" sz="quarter" idx="12"/>
          </p:nvPr>
        </p:nvSpPr>
        <p:spPr/>
        <p:txBody>
          <a:body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90578636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13ED2C-E676-D5F5-B369-76E21A6A722F}"/>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17D715E5-F907-D0CF-D7F5-A8926D31E67F}"/>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7936141C-E2FF-A9D7-4E72-03B4887295DA}"/>
              </a:ext>
            </a:extLst>
          </p:cNvPr>
          <p:cNvSpPr>
            <a:spLocks noGrp="1"/>
          </p:cNvSpPr>
          <p:nvPr>
            <p:ph type="dt" sz="half" idx="10"/>
          </p:nvPr>
        </p:nvSpPr>
        <p:spPr/>
        <p:txBody>
          <a:bodyPr/>
          <a:lstStyle/>
          <a:p>
            <a:fld id="{386DBF70-62B9-4350-BC23-29C78A6F79C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91A1596A-916E-3D31-6570-A30BEC8245F1}"/>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6F5721BD-314B-8301-8744-B6AD74DE898E}"/>
              </a:ext>
            </a:extLst>
          </p:cNvPr>
          <p:cNvSpPr>
            <a:spLocks noGrp="1"/>
          </p:cNvSpPr>
          <p:nvPr>
            <p:ph type="sldNum" sz="quarter" idx="12"/>
          </p:nvPr>
        </p:nvSpPr>
        <p:spPr/>
        <p:txBody>
          <a:body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114757536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07E0D-9926-7C9E-224A-70AA6765B9E6}"/>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B7EF8844-1043-7188-9590-90F22CF394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D29D9011-46CD-EEFD-00CE-70468BA8925A}"/>
              </a:ext>
            </a:extLst>
          </p:cNvPr>
          <p:cNvSpPr>
            <a:spLocks noGrp="1"/>
          </p:cNvSpPr>
          <p:nvPr>
            <p:ph type="dt" sz="half" idx="10"/>
          </p:nvPr>
        </p:nvSpPr>
        <p:spPr/>
        <p:txBody>
          <a:bodyPr/>
          <a:lstStyle/>
          <a:p>
            <a:fld id="{8C337CB0-5918-4A70-8F00-7F707BF57E1C}"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60E4D540-798A-1ABD-8087-5D209F9AB2D7}"/>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BE29919A-328B-758A-7392-1F612BEA81DC}"/>
              </a:ext>
            </a:extLst>
          </p:cNvPr>
          <p:cNvSpPr>
            <a:spLocks noGrp="1"/>
          </p:cNvSpPr>
          <p:nvPr>
            <p:ph type="sldNum" sz="quarter" idx="12"/>
          </p:nvPr>
        </p:nvSpPr>
        <p:spPr/>
        <p:txBody>
          <a:body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246435159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94A8C-E53C-B8FE-7B82-0DBC6073076C}"/>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60779AA2-04AB-A992-F672-9687B635A073}"/>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7F3B9B3A-B6C7-7B03-293D-D8AB370852F6}"/>
              </a:ext>
            </a:extLst>
          </p:cNvPr>
          <p:cNvSpPr>
            <a:spLocks noGrp="1"/>
          </p:cNvSpPr>
          <p:nvPr>
            <p:ph type="dt" sz="half" idx="10"/>
          </p:nvPr>
        </p:nvSpPr>
        <p:spPr/>
        <p:txBody>
          <a:bodyPr/>
          <a:lstStyle/>
          <a:p>
            <a:fld id="{8C337CB0-5918-4A70-8F00-7F707BF57E1C}"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A22922EF-82F2-1817-D441-90C27841177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D3CE78EF-339C-DD3B-8EC8-4B488DCF6717}"/>
              </a:ext>
            </a:extLst>
          </p:cNvPr>
          <p:cNvSpPr>
            <a:spLocks noGrp="1"/>
          </p:cNvSpPr>
          <p:nvPr>
            <p:ph type="sldNum" sz="quarter" idx="12"/>
          </p:nvPr>
        </p:nvSpPr>
        <p:spPr/>
        <p:txBody>
          <a:body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183130436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608D2-8071-B856-C4CA-26EC39FA2B11}"/>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5547270D-8BAF-2396-09FE-D177C979579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9E9E143C-D158-C332-216F-68A891561FCB}"/>
              </a:ext>
            </a:extLst>
          </p:cNvPr>
          <p:cNvSpPr>
            <a:spLocks noGrp="1"/>
          </p:cNvSpPr>
          <p:nvPr>
            <p:ph type="dt" sz="half" idx="10"/>
          </p:nvPr>
        </p:nvSpPr>
        <p:spPr/>
        <p:txBody>
          <a:bodyPr/>
          <a:lstStyle/>
          <a:p>
            <a:fld id="{8C337CB0-5918-4A70-8F00-7F707BF57E1C}"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1F28BC15-E152-B462-7D78-FD4C7AA2AD62}"/>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5FACC936-FBEF-4648-E4F6-C45E8BDC3694}"/>
              </a:ext>
            </a:extLst>
          </p:cNvPr>
          <p:cNvSpPr>
            <a:spLocks noGrp="1"/>
          </p:cNvSpPr>
          <p:nvPr>
            <p:ph type="sldNum" sz="quarter" idx="12"/>
          </p:nvPr>
        </p:nvSpPr>
        <p:spPr/>
        <p:txBody>
          <a:body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4168396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089BF-179B-6124-1607-0CC65E5F1A1F}"/>
              </a:ext>
            </a:extLst>
          </p:cNvPr>
          <p:cNvSpPr>
            <a:spLocks noGrp="1"/>
          </p:cNvSpPr>
          <p:nvPr>
            <p:ph type="title"/>
          </p:nvPr>
        </p:nvSpPr>
        <p:spPr/>
        <p:txBody>
          <a:bodyPr/>
          <a:lstStyle/>
          <a:p>
            <a:r>
              <a:rPr lang="zh-CN" altLang="en-US"/>
              <a:t>单击此处编辑母版标题样式</a:t>
            </a:r>
          </a:p>
        </p:txBody>
      </p:sp>
      <p:sp>
        <p:nvSpPr>
          <p:cNvPr id="3" name="Date Placeholder 2">
            <a:extLst>
              <a:ext uri="{FF2B5EF4-FFF2-40B4-BE49-F238E27FC236}">
                <a16:creationId xmlns:a16="http://schemas.microsoft.com/office/drawing/2014/main" id="{F78B4972-941A-3BC8-70A8-70F2A679F724}"/>
              </a:ext>
            </a:extLst>
          </p:cNvPr>
          <p:cNvSpPr>
            <a:spLocks noGrp="1"/>
          </p:cNvSpPr>
          <p:nvPr>
            <p:ph type="dt" sz="half" idx="10"/>
          </p:nvPr>
        </p:nvSpPr>
        <p:spPr/>
        <p:txBody>
          <a:bodyPr/>
          <a:lstStyle/>
          <a:p>
            <a:fld id="{CAB4B2C9-470E-4D4E-A718-A0C964342A25}" type="datetimeFigureOut">
              <a:rPr lang="zh-CN" altLang="en-US" smtClean="0"/>
              <a:t>2024/4/27</a:t>
            </a:fld>
            <a:endParaRPr lang="zh-CN" altLang="en-US"/>
          </a:p>
        </p:txBody>
      </p:sp>
      <p:sp>
        <p:nvSpPr>
          <p:cNvPr id="4" name="Footer Placeholder 3">
            <a:extLst>
              <a:ext uri="{FF2B5EF4-FFF2-40B4-BE49-F238E27FC236}">
                <a16:creationId xmlns:a16="http://schemas.microsoft.com/office/drawing/2014/main" id="{55435A59-4584-F5A3-4FFC-182AA7029D6D}"/>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ACD54B0C-67BB-5F7D-D716-E0D23EF28E6A}"/>
              </a:ext>
            </a:extLst>
          </p:cNvPr>
          <p:cNvSpPr>
            <a:spLocks noGrp="1"/>
          </p:cNvSpPr>
          <p:nvPr>
            <p:ph type="sldNum" sz="quarter" idx="12"/>
          </p:nvPr>
        </p:nvSpPr>
        <p:spPr/>
        <p:txBody>
          <a:body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173650152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28BE1-FF93-1F7D-1321-1CB4A6E210EA}"/>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96C707F3-3AAD-1ECA-D1AF-C8B532CEDE4E}"/>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29B8CC5E-6BC0-0716-CA7E-A25BD99E2180}"/>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AAFE8F79-7A01-14AE-D552-8C58E51DE65B}"/>
              </a:ext>
            </a:extLst>
          </p:cNvPr>
          <p:cNvSpPr>
            <a:spLocks noGrp="1"/>
          </p:cNvSpPr>
          <p:nvPr>
            <p:ph type="dt" sz="half" idx="10"/>
          </p:nvPr>
        </p:nvSpPr>
        <p:spPr/>
        <p:txBody>
          <a:bodyPr/>
          <a:lstStyle/>
          <a:p>
            <a:fld id="{8C337CB0-5918-4A70-8F00-7F707BF57E1C}"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5A4D4BFF-3EB1-C525-54F8-639AACCD71CC}"/>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0A23B3FE-D299-A069-D298-051F04414BD7}"/>
              </a:ext>
            </a:extLst>
          </p:cNvPr>
          <p:cNvSpPr>
            <a:spLocks noGrp="1"/>
          </p:cNvSpPr>
          <p:nvPr>
            <p:ph type="sldNum" sz="quarter" idx="12"/>
          </p:nvPr>
        </p:nvSpPr>
        <p:spPr/>
        <p:txBody>
          <a:body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133532215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E8456-5F13-2CE4-FDF2-701AE839D75B}"/>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136E36E9-D011-5471-420D-AB66931F75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2D038637-835B-88CE-7567-463D23C3ECAD}"/>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8650E837-55DB-5BF5-6C7B-F4750DFAA9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587F0152-6936-ACEC-FF93-79CFCFCBBD0D}"/>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F765C181-0C13-C8B7-3A68-94A07C9FE78E}"/>
              </a:ext>
            </a:extLst>
          </p:cNvPr>
          <p:cNvSpPr>
            <a:spLocks noGrp="1"/>
          </p:cNvSpPr>
          <p:nvPr>
            <p:ph type="dt" sz="half" idx="10"/>
          </p:nvPr>
        </p:nvSpPr>
        <p:spPr/>
        <p:txBody>
          <a:bodyPr/>
          <a:lstStyle/>
          <a:p>
            <a:fld id="{8C337CB0-5918-4A70-8F00-7F707BF57E1C}" type="datetimeFigureOut">
              <a:rPr lang="zh-CN" altLang="en-US" smtClean="0"/>
              <a:t>2024/4/27</a:t>
            </a:fld>
            <a:endParaRPr lang="zh-CN" altLang="en-US"/>
          </a:p>
        </p:txBody>
      </p:sp>
      <p:sp>
        <p:nvSpPr>
          <p:cNvPr id="8" name="Footer Placeholder 7">
            <a:extLst>
              <a:ext uri="{FF2B5EF4-FFF2-40B4-BE49-F238E27FC236}">
                <a16:creationId xmlns:a16="http://schemas.microsoft.com/office/drawing/2014/main" id="{DF1CDEEE-707D-172E-4CE3-CFC73EE5E733}"/>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1DE7C5CC-7C5A-C35C-05BD-065F368E6A80}"/>
              </a:ext>
            </a:extLst>
          </p:cNvPr>
          <p:cNvSpPr>
            <a:spLocks noGrp="1"/>
          </p:cNvSpPr>
          <p:nvPr>
            <p:ph type="sldNum" sz="quarter" idx="12"/>
          </p:nvPr>
        </p:nvSpPr>
        <p:spPr/>
        <p:txBody>
          <a:body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258799429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53EEA-988D-7619-1C20-A7C75F68232B}"/>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AA23E375-20B1-CC4E-51D3-3FBDE649E55F}"/>
              </a:ext>
            </a:extLst>
          </p:cNvPr>
          <p:cNvSpPr>
            <a:spLocks noGrp="1"/>
          </p:cNvSpPr>
          <p:nvPr>
            <p:ph type="dt" sz="half" idx="10"/>
          </p:nvPr>
        </p:nvSpPr>
        <p:spPr/>
        <p:txBody>
          <a:bodyPr/>
          <a:lstStyle/>
          <a:p>
            <a:fld id="{8C337CB0-5918-4A70-8F00-7F707BF57E1C}" type="datetimeFigureOut">
              <a:rPr lang="zh-CN" altLang="en-US" smtClean="0"/>
              <a:t>2024/4/27</a:t>
            </a:fld>
            <a:endParaRPr lang="zh-CN" altLang="en-US"/>
          </a:p>
        </p:txBody>
      </p:sp>
      <p:sp>
        <p:nvSpPr>
          <p:cNvPr id="4" name="Footer Placeholder 3">
            <a:extLst>
              <a:ext uri="{FF2B5EF4-FFF2-40B4-BE49-F238E27FC236}">
                <a16:creationId xmlns:a16="http://schemas.microsoft.com/office/drawing/2014/main" id="{02745CC8-D5D7-A25E-9318-8D9379D431BF}"/>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2102ABC0-BD29-5079-3CB2-4C50F75D6AB2}"/>
              </a:ext>
            </a:extLst>
          </p:cNvPr>
          <p:cNvSpPr>
            <a:spLocks noGrp="1"/>
          </p:cNvSpPr>
          <p:nvPr>
            <p:ph type="sldNum" sz="quarter" idx="12"/>
          </p:nvPr>
        </p:nvSpPr>
        <p:spPr/>
        <p:txBody>
          <a:body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188401560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30625C-583D-767E-61FE-07D7289EE37A}"/>
              </a:ext>
            </a:extLst>
          </p:cNvPr>
          <p:cNvSpPr>
            <a:spLocks noGrp="1"/>
          </p:cNvSpPr>
          <p:nvPr>
            <p:ph type="dt" sz="half" idx="10"/>
          </p:nvPr>
        </p:nvSpPr>
        <p:spPr/>
        <p:txBody>
          <a:bodyPr/>
          <a:lstStyle/>
          <a:p>
            <a:fld id="{8C337CB0-5918-4A70-8F00-7F707BF57E1C}" type="datetimeFigureOut">
              <a:rPr lang="zh-CN" altLang="en-US" smtClean="0"/>
              <a:t>2024/4/27</a:t>
            </a:fld>
            <a:endParaRPr lang="zh-CN" altLang="en-US"/>
          </a:p>
        </p:txBody>
      </p:sp>
      <p:sp>
        <p:nvSpPr>
          <p:cNvPr id="3" name="Footer Placeholder 2">
            <a:extLst>
              <a:ext uri="{FF2B5EF4-FFF2-40B4-BE49-F238E27FC236}">
                <a16:creationId xmlns:a16="http://schemas.microsoft.com/office/drawing/2014/main" id="{F018E2A2-8933-365D-6536-A925036FA47E}"/>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6A96D67E-0F2B-C7DF-07CD-9A19EA568B82}"/>
              </a:ext>
            </a:extLst>
          </p:cNvPr>
          <p:cNvSpPr>
            <a:spLocks noGrp="1"/>
          </p:cNvSpPr>
          <p:nvPr>
            <p:ph type="sldNum" sz="quarter" idx="12"/>
          </p:nvPr>
        </p:nvSpPr>
        <p:spPr/>
        <p:txBody>
          <a:body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28077381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40C99-F713-CC2E-942B-7F0FABACEC8F}"/>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DD88A113-0AFA-EA00-19E5-74FC739044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C413F9D3-42F4-3E73-8256-B291178894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660AA135-468F-C9F6-88E7-269B1A680802}"/>
              </a:ext>
            </a:extLst>
          </p:cNvPr>
          <p:cNvSpPr>
            <a:spLocks noGrp="1"/>
          </p:cNvSpPr>
          <p:nvPr>
            <p:ph type="dt" sz="half" idx="10"/>
          </p:nvPr>
        </p:nvSpPr>
        <p:spPr/>
        <p:txBody>
          <a:bodyPr/>
          <a:lstStyle/>
          <a:p>
            <a:fld id="{8C337CB0-5918-4A70-8F00-7F707BF57E1C}"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D8391C5C-BC42-C562-9428-60C18BF27CED}"/>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2146509E-7D4F-DA3B-0F63-054A81926D7A}"/>
              </a:ext>
            </a:extLst>
          </p:cNvPr>
          <p:cNvSpPr>
            <a:spLocks noGrp="1"/>
          </p:cNvSpPr>
          <p:nvPr>
            <p:ph type="sldNum" sz="quarter" idx="12"/>
          </p:nvPr>
        </p:nvSpPr>
        <p:spPr/>
        <p:txBody>
          <a:body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310123361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667CE-6921-1DC9-DFC8-37F7A5678061}"/>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63221D96-2553-E9F7-022F-5E2AD3684A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700E6F13-7512-DE04-F00C-8D6257C5A7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AE2A0A0E-5908-EC76-7C3E-3672FD4507BF}"/>
              </a:ext>
            </a:extLst>
          </p:cNvPr>
          <p:cNvSpPr>
            <a:spLocks noGrp="1"/>
          </p:cNvSpPr>
          <p:nvPr>
            <p:ph type="dt" sz="half" idx="10"/>
          </p:nvPr>
        </p:nvSpPr>
        <p:spPr/>
        <p:txBody>
          <a:bodyPr/>
          <a:lstStyle/>
          <a:p>
            <a:fld id="{8C337CB0-5918-4A70-8F00-7F707BF57E1C}"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91F70D6D-C65E-F922-046F-AAB9FF44EFA1}"/>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14EDB5CE-685B-59F3-17B7-20D4FEB2FDF7}"/>
              </a:ext>
            </a:extLst>
          </p:cNvPr>
          <p:cNvSpPr>
            <a:spLocks noGrp="1"/>
          </p:cNvSpPr>
          <p:nvPr>
            <p:ph type="sldNum" sz="quarter" idx="12"/>
          </p:nvPr>
        </p:nvSpPr>
        <p:spPr/>
        <p:txBody>
          <a:body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339138734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F2CB9-EBB6-7BB6-4636-A6895B081040}"/>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B8598F0C-0DEB-E53B-7B00-8D985D5E22BC}"/>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6BF23C9-B621-C4BC-4634-AE449CA0F9EA}"/>
              </a:ext>
            </a:extLst>
          </p:cNvPr>
          <p:cNvSpPr>
            <a:spLocks noGrp="1"/>
          </p:cNvSpPr>
          <p:nvPr>
            <p:ph type="dt" sz="half" idx="10"/>
          </p:nvPr>
        </p:nvSpPr>
        <p:spPr/>
        <p:txBody>
          <a:bodyPr/>
          <a:lstStyle/>
          <a:p>
            <a:fld id="{8C337CB0-5918-4A70-8F00-7F707BF57E1C}"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A3BB8A62-74AB-7368-523B-DEC33F3FFFE2}"/>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1BA8246C-6A88-57B8-081A-98272EA5503D}"/>
              </a:ext>
            </a:extLst>
          </p:cNvPr>
          <p:cNvSpPr>
            <a:spLocks noGrp="1"/>
          </p:cNvSpPr>
          <p:nvPr>
            <p:ph type="sldNum" sz="quarter" idx="12"/>
          </p:nvPr>
        </p:nvSpPr>
        <p:spPr/>
        <p:txBody>
          <a:body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26127484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C17577-7EB7-7F88-9EEB-628403F8C233}"/>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22304FB7-A677-EBE9-5073-BECD289C2097}"/>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6C88317C-3EEB-37EB-2551-EF1DF7D17ABE}"/>
              </a:ext>
            </a:extLst>
          </p:cNvPr>
          <p:cNvSpPr>
            <a:spLocks noGrp="1"/>
          </p:cNvSpPr>
          <p:nvPr>
            <p:ph type="dt" sz="half" idx="10"/>
          </p:nvPr>
        </p:nvSpPr>
        <p:spPr/>
        <p:txBody>
          <a:bodyPr/>
          <a:lstStyle/>
          <a:p>
            <a:fld id="{8C337CB0-5918-4A70-8F00-7F707BF57E1C}"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FB903C68-813F-4EA7-DE22-64A35708625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CB6CE14B-A347-9A61-8A97-2CAA817DDE00}"/>
              </a:ext>
            </a:extLst>
          </p:cNvPr>
          <p:cNvSpPr>
            <a:spLocks noGrp="1"/>
          </p:cNvSpPr>
          <p:nvPr>
            <p:ph type="sldNum" sz="quarter" idx="12"/>
          </p:nvPr>
        </p:nvSpPr>
        <p:spPr/>
        <p:txBody>
          <a:body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300048279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80AB9-8AA0-6F16-853F-43073799B6E4}"/>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7F405336-F686-15F4-ADF6-ED3CC69986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127E5AB3-C5D8-3152-C337-E98E7AFAEBB7}"/>
              </a:ext>
            </a:extLst>
          </p:cNvPr>
          <p:cNvSpPr>
            <a:spLocks noGrp="1"/>
          </p:cNvSpPr>
          <p:nvPr>
            <p:ph type="dt" sz="half" idx="10"/>
          </p:nvPr>
        </p:nvSpPr>
        <p:spPr/>
        <p:txBody>
          <a:bodyPr/>
          <a:lstStyle/>
          <a:p>
            <a:fld id="{0A1254F6-331B-4124-B471-B390F276066E}"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14A13216-CA8B-FC50-0735-233C134C855F}"/>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7FA4D936-40C0-E639-9A83-A0106053432B}"/>
              </a:ext>
            </a:extLst>
          </p:cNvPr>
          <p:cNvSpPr>
            <a:spLocks noGrp="1"/>
          </p:cNvSpPr>
          <p:nvPr>
            <p:ph type="sldNum" sz="quarter" idx="12"/>
          </p:nvPr>
        </p:nvSpPr>
        <p:spPr/>
        <p:txBody>
          <a:body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392967507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52A64-893B-A7C8-E6F5-A3A605C82B31}"/>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9E93F9F5-BC5C-ABC5-DF01-3EC10E7016EB}"/>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8074A56-3453-0BE5-780B-7CA4B61D6BDB}"/>
              </a:ext>
            </a:extLst>
          </p:cNvPr>
          <p:cNvSpPr>
            <a:spLocks noGrp="1"/>
          </p:cNvSpPr>
          <p:nvPr>
            <p:ph type="dt" sz="half" idx="10"/>
          </p:nvPr>
        </p:nvSpPr>
        <p:spPr/>
        <p:txBody>
          <a:bodyPr/>
          <a:lstStyle/>
          <a:p>
            <a:fld id="{0A1254F6-331B-4124-B471-B390F276066E}"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D10391C2-7CD0-8D1A-917B-38BBAA12207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B15FB2B5-BEAF-300E-D761-FFE109A58250}"/>
              </a:ext>
            </a:extLst>
          </p:cNvPr>
          <p:cNvSpPr>
            <a:spLocks noGrp="1"/>
          </p:cNvSpPr>
          <p:nvPr>
            <p:ph type="sldNum" sz="quarter" idx="12"/>
          </p:nvPr>
        </p:nvSpPr>
        <p:spPr/>
        <p:txBody>
          <a:body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3172122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7D513E-B082-A576-5C3C-4F154B9F011B}"/>
              </a:ext>
            </a:extLst>
          </p:cNvPr>
          <p:cNvSpPr>
            <a:spLocks noGrp="1"/>
          </p:cNvSpPr>
          <p:nvPr>
            <p:ph type="dt" sz="half" idx="10"/>
          </p:nvPr>
        </p:nvSpPr>
        <p:spPr/>
        <p:txBody>
          <a:bodyPr/>
          <a:lstStyle/>
          <a:p>
            <a:fld id="{CAB4B2C9-470E-4D4E-A718-A0C964342A25}" type="datetimeFigureOut">
              <a:rPr lang="zh-CN" altLang="en-US" smtClean="0"/>
              <a:t>2024/4/27</a:t>
            </a:fld>
            <a:endParaRPr lang="zh-CN" altLang="en-US"/>
          </a:p>
        </p:txBody>
      </p:sp>
      <p:sp>
        <p:nvSpPr>
          <p:cNvPr id="3" name="Footer Placeholder 2">
            <a:extLst>
              <a:ext uri="{FF2B5EF4-FFF2-40B4-BE49-F238E27FC236}">
                <a16:creationId xmlns:a16="http://schemas.microsoft.com/office/drawing/2014/main" id="{034C3598-7421-3639-F016-76298070512C}"/>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16A98F6F-D508-D06F-9894-8709E2E83C6D}"/>
              </a:ext>
            </a:extLst>
          </p:cNvPr>
          <p:cNvSpPr>
            <a:spLocks noGrp="1"/>
          </p:cNvSpPr>
          <p:nvPr>
            <p:ph type="sldNum" sz="quarter" idx="12"/>
          </p:nvPr>
        </p:nvSpPr>
        <p:spPr/>
        <p:txBody>
          <a:body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118326382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F1E9E-673D-2139-5B67-5871138BFFDE}"/>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0DF0CDAC-0F07-9DA4-FEF2-F4345C2CF69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68BE0DDC-A2F2-EA91-F046-52748A127BD5}"/>
              </a:ext>
            </a:extLst>
          </p:cNvPr>
          <p:cNvSpPr>
            <a:spLocks noGrp="1"/>
          </p:cNvSpPr>
          <p:nvPr>
            <p:ph type="dt" sz="half" idx="10"/>
          </p:nvPr>
        </p:nvSpPr>
        <p:spPr/>
        <p:txBody>
          <a:bodyPr/>
          <a:lstStyle/>
          <a:p>
            <a:fld id="{0A1254F6-331B-4124-B471-B390F276066E}"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6A2E080C-1CC4-6134-A107-BDC12155CC43}"/>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AF995CDE-6230-9A58-6F6C-8822FDE87007}"/>
              </a:ext>
            </a:extLst>
          </p:cNvPr>
          <p:cNvSpPr>
            <a:spLocks noGrp="1"/>
          </p:cNvSpPr>
          <p:nvPr>
            <p:ph type="sldNum" sz="quarter" idx="12"/>
          </p:nvPr>
        </p:nvSpPr>
        <p:spPr/>
        <p:txBody>
          <a:body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246316293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935F9-7319-7952-3D0E-A83A1D89FF40}"/>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31A7F01D-0E6A-62DA-3C8B-39BFC31656D3}"/>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FB443DD0-B1AD-C013-CA56-D8FDFE99D827}"/>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D81E8334-973B-AD48-819F-1851838DE127}"/>
              </a:ext>
            </a:extLst>
          </p:cNvPr>
          <p:cNvSpPr>
            <a:spLocks noGrp="1"/>
          </p:cNvSpPr>
          <p:nvPr>
            <p:ph type="dt" sz="half" idx="10"/>
          </p:nvPr>
        </p:nvSpPr>
        <p:spPr/>
        <p:txBody>
          <a:bodyPr/>
          <a:lstStyle/>
          <a:p>
            <a:fld id="{0A1254F6-331B-4124-B471-B390F276066E}"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AB58D9F9-45E5-D33A-81F2-DE7D6C03CA71}"/>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232D0B8E-3556-A37B-880E-89A723C3925E}"/>
              </a:ext>
            </a:extLst>
          </p:cNvPr>
          <p:cNvSpPr>
            <a:spLocks noGrp="1"/>
          </p:cNvSpPr>
          <p:nvPr>
            <p:ph type="sldNum" sz="quarter" idx="12"/>
          </p:nvPr>
        </p:nvSpPr>
        <p:spPr/>
        <p:txBody>
          <a:body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249677250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25C97-603C-872B-3F69-197E5C65E96F}"/>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B443568D-84BD-0F65-E22D-7750CF76C6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83EBEA6C-72B5-6775-4E0C-8EA179029F44}"/>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36D99B21-7CD8-7815-B09F-1FC9234C7A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C8AB8932-3A28-A762-B723-2BF8B81A2625}"/>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CA0303A4-5515-41A6-305B-D00B752D4E47}"/>
              </a:ext>
            </a:extLst>
          </p:cNvPr>
          <p:cNvSpPr>
            <a:spLocks noGrp="1"/>
          </p:cNvSpPr>
          <p:nvPr>
            <p:ph type="dt" sz="half" idx="10"/>
          </p:nvPr>
        </p:nvSpPr>
        <p:spPr/>
        <p:txBody>
          <a:bodyPr/>
          <a:lstStyle/>
          <a:p>
            <a:fld id="{0A1254F6-331B-4124-B471-B390F276066E}" type="datetimeFigureOut">
              <a:rPr lang="zh-CN" altLang="en-US" smtClean="0"/>
              <a:t>2024/4/27</a:t>
            </a:fld>
            <a:endParaRPr lang="zh-CN" altLang="en-US"/>
          </a:p>
        </p:txBody>
      </p:sp>
      <p:sp>
        <p:nvSpPr>
          <p:cNvPr id="8" name="Footer Placeholder 7">
            <a:extLst>
              <a:ext uri="{FF2B5EF4-FFF2-40B4-BE49-F238E27FC236}">
                <a16:creationId xmlns:a16="http://schemas.microsoft.com/office/drawing/2014/main" id="{ACF0CF23-76AE-02E6-D477-CF36B1C85D38}"/>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69E004E4-73AC-6760-49F0-E416BD5CA4AF}"/>
              </a:ext>
            </a:extLst>
          </p:cNvPr>
          <p:cNvSpPr>
            <a:spLocks noGrp="1"/>
          </p:cNvSpPr>
          <p:nvPr>
            <p:ph type="sldNum" sz="quarter" idx="12"/>
          </p:nvPr>
        </p:nvSpPr>
        <p:spPr/>
        <p:txBody>
          <a:body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337467644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BC750-0A25-2C0B-8436-80AD8EC0D450}"/>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4182207E-4E3B-A7F2-9699-E6ED89DBC482}"/>
              </a:ext>
            </a:extLst>
          </p:cNvPr>
          <p:cNvSpPr>
            <a:spLocks noGrp="1"/>
          </p:cNvSpPr>
          <p:nvPr>
            <p:ph type="dt" sz="half" idx="10"/>
          </p:nvPr>
        </p:nvSpPr>
        <p:spPr/>
        <p:txBody>
          <a:bodyPr/>
          <a:lstStyle/>
          <a:p>
            <a:fld id="{0A1254F6-331B-4124-B471-B390F276066E}" type="datetimeFigureOut">
              <a:rPr lang="zh-CN" altLang="en-US" smtClean="0"/>
              <a:t>2024/4/27</a:t>
            </a:fld>
            <a:endParaRPr lang="zh-CN" altLang="en-US"/>
          </a:p>
        </p:txBody>
      </p:sp>
      <p:sp>
        <p:nvSpPr>
          <p:cNvPr id="4" name="Footer Placeholder 3">
            <a:extLst>
              <a:ext uri="{FF2B5EF4-FFF2-40B4-BE49-F238E27FC236}">
                <a16:creationId xmlns:a16="http://schemas.microsoft.com/office/drawing/2014/main" id="{F0D71F20-01C7-2B64-F7E1-B6B9EA07707C}"/>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3D1512CC-E646-5882-C54D-8E2F894818E4}"/>
              </a:ext>
            </a:extLst>
          </p:cNvPr>
          <p:cNvSpPr>
            <a:spLocks noGrp="1"/>
          </p:cNvSpPr>
          <p:nvPr>
            <p:ph type="sldNum" sz="quarter" idx="12"/>
          </p:nvPr>
        </p:nvSpPr>
        <p:spPr/>
        <p:txBody>
          <a:body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209424759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8C537A-3FE4-A228-B20D-638CA4F1D37C}"/>
              </a:ext>
            </a:extLst>
          </p:cNvPr>
          <p:cNvSpPr>
            <a:spLocks noGrp="1"/>
          </p:cNvSpPr>
          <p:nvPr>
            <p:ph type="dt" sz="half" idx="10"/>
          </p:nvPr>
        </p:nvSpPr>
        <p:spPr/>
        <p:txBody>
          <a:bodyPr/>
          <a:lstStyle/>
          <a:p>
            <a:fld id="{0A1254F6-331B-4124-B471-B390F276066E}" type="datetimeFigureOut">
              <a:rPr lang="zh-CN" altLang="en-US" smtClean="0"/>
              <a:t>2024/4/27</a:t>
            </a:fld>
            <a:endParaRPr lang="zh-CN" altLang="en-US"/>
          </a:p>
        </p:txBody>
      </p:sp>
      <p:sp>
        <p:nvSpPr>
          <p:cNvPr id="3" name="Footer Placeholder 2">
            <a:extLst>
              <a:ext uri="{FF2B5EF4-FFF2-40B4-BE49-F238E27FC236}">
                <a16:creationId xmlns:a16="http://schemas.microsoft.com/office/drawing/2014/main" id="{4B5D9551-CC2E-F784-29F1-F35F2FD08915}"/>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58388193-BCEC-D955-AAB1-F676974A261B}"/>
              </a:ext>
            </a:extLst>
          </p:cNvPr>
          <p:cNvSpPr>
            <a:spLocks noGrp="1"/>
          </p:cNvSpPr>
          <p:nvPr>
            <p:ph type="sldNum" sz="quarter" idx="12"/>
          </p:nvPr>
        </p:nvSpPr>
        <p:spPr/>
        <p:txBody>
          <a:body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283066154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E1BC9-A43B-9D00-4700-52EDF4D2AB45}"/>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1792C532-78FB-E153-3202-C1FC7F034F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DA56A9CE-A505-97F1-24D9-5C409DEB57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6CB47D68-62D8-0DBB-B14A-965AA2552A44}"/>
              </a:ext>
            </a:extLst>
          </p:cNvPr>
          <p:cNvSpPr>
            <a:spLocks noGrp="1"/>
          </p:cNvSpPr>
          <p:nvPr>
            <p:ph type="dt" sz="half" idx="10"/>
          </p:nvPr>
        </p:nvSpPr>
        <p:spPr/>
        <p:txBody>
          <a:bodyPr/>
          <a:lstStyle/>
          <a:p>
            <a:fld id="{0A1254F6-331B-4124-B471-B390F276066E}"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5F32A4FE-D840-B7ED-A6F3-6F87060B2750}"/>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98C660D4-FFF8-7C0C-D9B4-89DFEF5E6F89}"/>
              </a:ext>
            </a:extLst>
          </p:cNvPr>
          <p:cNvSpPr>
            <a:spLocks noGrp="1"/>
          </p:cNvSpPr>
          <p:nvPr>
            <p:ph type="sldNum" sz="quarter" idx="12"/>
          </p:nvPr>
        </p:nvSpPr>
        <p:spPr/>
        <p:txBody>
          <a:body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85237756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4D890-EE03-5057-9340-FB371221C028}"/>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FC6B0D49-A278-3CFC-B53E-2AFBBF2859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360EE625-0923-FD8C-1232-B98BD8762F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0E4FDC1E-5143-1790-3F9F-D304F12C0F65}"/>
              </a:ext>
            </a:extLst>
          </p:cNvPr>
          <p:cNvSpPr>
            <a:spLocks noGrp="1"/>
          </p:cNvSpPr>
          <p:nvPr>
            <p:ph type="dt" sz="half" idx="10"/>
          </p:nvPr>
        </p:nvSpPr>
        <p:spPr/>
        <p:txBody>
          <a:bodyPr/>
          <a:lstStyle/>
          <a:p>
            <a:fld id="{0A1254F6-331B-4124-B471-B390F276066E}"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FA68BF5F-AE27-B084-90F6-BDB53DD2E9CF}"/>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678409A0-05F6-F3B8-B531-FE164ADC5FD3}"/>
              </a:ext>
            </a:extLst>
          </p:cNvPr>
          <p:cNvSpPr>
            <a:spLocks noGrp="1"/>
          </p:cNvSpPr>
          <p:nvPr>
            <p:ph type="sldNum" sz="quarter" idx="12"/>
          </p:nvPr>
        </p:nvSpPr>
        <p:spPr/>
        <p:txBody>
          <a:body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184233318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C85E1-3A2E-B012-D969-6D9129E271E0}"/>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81C27B6A-F90E-ED4B-12EE-E081A20D009F}"/>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07D57436-8EB2-7E93-138A-93D3B7ACAB2C}"/>
              </a:ext>
            </a:extLst>
          </p:cNvPr>
          <p:cNvSpPr>
            <a:spLocks noGrp="1"/>
          </p:cNvSpPr>
          <p:nvPr>
            <p:ph type="dt" sz="half" idx="10"/>
          </p:nvPr>
        </p:nvSpPr>
        <p:spPr/>
        <p:txBody>
          <a:bodyPr/>
          <a:lstStyle/>
          <a:p>
            <a:fld id="{0A1254F6-331B-4124-B471-B390F276066E}"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C1241016-9144-ACC6-6175-8531DE063B7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B55D7DEC-FFE8-11AF-8AD7-471088437DE7}"/>
              </a:ext>
            </a:extLst>
          </p:cNvPr>
          <p:cNvSpPr>
            <a:spLocks noGrp="1"/>
          </p:cNvSpPr>
          <p:nvPr>
            <p:ph type="sldNum" sz="quarter" idx="12"/>
          </p:nvPr>
        </p:nvSpPr>
        <p:spPr/>
        <p:txBody>
          <a:body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396910491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998CB2-9762-8EF9-47B2-B41F7F500406}"/>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F69DF2D8-51BE-02FB-78FE-9BF0E6904366}"/>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43FC24B3-4039-ECE6-D1C1-F02AC165A10B}"/>
              </a:ext>
            </a:extLst>
          </p:cNvPr>
          <p:cNvSpPr>
            <a:spLocks noGrp="1"/>
          </p:cNvSpPr>
          <p:nvPr>
            <p:ph type="dt" sz="half" idx="10"/>
          </p:nvPr>
        </p:nvSpPr>
        <p:spPr/>
        <p:txBody>
          <a:bodyPr/>
          <a:lstStyle/>
          <a:p>
            <a:fld id="{0A1254F6-331B-4124-B471-B390F276066E}"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26AA609D-B306-17D4-35C3-91AA9FF69501}"/>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01F3BB1-9F5B-D5D2-148E-E3818217EBAA}"/>
              </a:ext>
            </a:extLst>
          </p:cNvPr>
          <p:cNvSpPr>
            <a:spLocks noGrp="1"/>
          </p:cNvSpPr>
          <p:nvPr>
            <p:ph type="sldNum" sz="quarter" idx="12"/>
          </p:nvPr>
        </p:nvSpPr>
        <p:spPr/>
        <p:txBody>
          <a:body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138288855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0031553"/>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2391F-3406-A796-D62E-84239D35A17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Content Placeholder 2">
            <a:extLst>
              <a:ext uri="{FF2B5EF4-FFF2-40B4-BE49-F238E27FC236}">
                <a16:creationId xmlns:a16="http://schemas.microsoft.com/office/drawing/2014/main" id="{BC1A1147-5E6D-516D-940B-8B296B8AEF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Text Placeholder 3">
            <a:extLst>
              <a:ext uri="{FF2B5EF4-FFF2-40B4-BE49-F238E27FC236}">
                <a16:creationId xmlns:a16="http://schemas.microsoft.com/office/drawing/2014/main" id="{18CF1D62-5EED-287C-9626-FC1FD8DE49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a:extLst>
              <a:ext uri="{FF2B5EF4-FFF2-40B4-BE49-F238E27FC236}">
                <a16:creationId xmlns:a16="http://schemas.microsoft.com/office/drawing/2014/main" id="{C93DBB56-8ED6-85E6-85B5-B7AE548C33A2}"/>
              </a:ext>
            </a:extLst>
          </p:cNvPr>
          <p:cNvSpPr>
            <a:spLocks noGrp="1"/>
          </p:cNvSpPr>
          <p:nvPr>
            <p:ph type="dt" sz="half" idx="10"/>
          </p:nvPr>
        </p:nvSpPr>
        <p:spPr/>
        <p:txBody>
          <a:bodyPr/>
          <a:lstStyle/>
          <a:p>
            <a:fld id="{CAB4B2C9-470E-4D4E-A718-A0C964342A25}"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F5FF7388-DF30-449C-F4A9-0D66D20C0B59}"/>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3F7D7501-DBDA-3049-8D97-34366B6F30C0}"/>
              </a:ext>
            </a:extLst>
          </p:cNvPr>
          <p:cNvSpPr>
            <a:spLocks noGrp="1"/>
          </p:cNvSpPr>
          <p:nvPr>
            <p:ph type="sldNum" sz="quarter" idx="12"/>
          </p:nvPr>
        </p:nvSpPr>
        <p:spPr/>
        <p:txBody>
          <a:body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264066015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978C3-2F74-F95D-A97B-F052E9A582F3}"/>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0E298D08-F788-5BCB-0148-0E66031725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C18F1297-21C2-356A-2F78-442564C1C6F8}"/>
              </a:ext>
            </a:extLst>
          </p:cNvPr>
          <p:cNvSpPr>
            <a:spLocks noGrp="1"/>
          </p:cNvSpPr>
          <p:nvPr>
            <p:ph type="dt" sz="half" idx="10"/>
          </p:nvPr>
        </p:nvSpPr>
        <p:spPr/>
        <p:txBody>
          <a:bodyPr/>
          <a:lstStyle/>
          <a:p>
            <a:fld id="{44A5E1DE-76C8-40A2-B0AF-FA5BB206B1D4}"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7A13F4FB-81EF-F0D7-A9E0-54580C75211C}"/>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3E714BD0-3948-6D71-E43B-6CF5B3F54C2B}"/>
              </a:ext>
            </a:extLst>
          </p:cNvPr>
          <p:cNvSpPr>
            <a:spLocks noGrp="1"/>
          </p:cNvSpPr>
          <p:nvPr>
            <p:ph type="sldNum" sz="quarter" idx="12"/>
          </p:nvPr>
        </p:nvSpPr>
        <p:spPr/>
        <p:txBody>
          <a:body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406269401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2929B-D80A-A5D1-4129-43C184898718}"/>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9C65B267-3019-B688-AD10-84831B9561B2}"/>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A43BC5B2-E1E8-AEF2-53E0-E47E45ABF081}"/>
              </a:ext>
            </a:extLst>
          </p:cNvPr>
          <p:cNvSpPr>
            <a:spLocks noGrp="1"/>
          </p:cNvSpPr>
          <p:nvPr>
            <p:ph type="dt" sz="half" idx="10"/>
          </p:nvPr>
        </p:nvSpPr>
        <p:spPr/>
        <p:txBody>
          <a:bodyPr/>
          <a:lstStyle/>
          <a:p>
            <a:fld id="{44A5E1DE-76C8-40A2-B0AF-FA5BB206B1D4}"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DB025614-4EC3-566F-C925-8271954983E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E532FDC9-DA84-F2C2-B1C5-EDF2950B1FAF}"/>
              </a:ext>
            </a:extLst>
          </p:cNvPr>
          <p:cNvSpPr>
            <a:spLocks noGrp="1"/>
          </p:cNvSpPr>
          <p:nvPr>
            <p:ph type="sldNum" sz="quarter" idx="12"/>
          </p:nvPr>
        </p:nvSpPr>
        <p:spPr/>
        <p:txBody>
          <a:body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380351126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CE621-947A-5676-1E1D-B74A9B02870C}"/>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1AE1EA50-111D-57F8-0574-A1662B38EF3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C42EC173-858B-53AC-0528-0065AC0F2636}"/>
              </a:ext>
            </a:extLst>
          </p:cNvPr>
          <p:cNvSpPr>
            <a:spLocks noGrp="1"/>
          </p:cNvSpPr>
          <p:nvPr>
            <p:ph type="dt" sz="half" idx="10"/>
          </p:nvPr>
        </p:nvSpPr>
        <p:spPr/>
        <p:txBody>
          <a:bodyPr/>
          <a:lstStyle/>
          <a:p>
            <a:fld id="{44A5E1DE-76C8-40A2-B0AF-FA5BB206B1D4}"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94DD0710-262B-0258-E9BF-94A775F2D3F5}"/>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DB46D123-E4D6-F196-CD90-293B6A19CEE5}"/>
              </a:ext>
            </a:extLst>
          </p:cNvPr>
          <p:cNvSpPr>
            <a:spLocks noGrp="1"/>
          </p:cNvSpPr>
          <p:nvPr>
            <p:ph type="sldNum" sz="quarter" idx="12"/>
          </p:nvPr>
        </p:nvSpPr>
        <p:spPr/>
        <p:txBody>
          <a:body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249957261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379F-E880-B4E2-0287-E4AEAE440612}"/>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28CA07FE-C971-3313-13E3-EE75CB4FAB78}"/>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B3ABA355-957C-0157-F256-394A6693C663}"/>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4F616AC9-8F3E-D692-D8B9-A5924A0F7479}"/>
              </a:ext>
            </a:extLst>
          </p:cNvPr>
          <p:cNvSpPr>
            <a:spLocks noGrp="1"/>
          </p:cNvSpPr>
          <p:nvPr>
            <p:ph type="dt" sz="half" idx="10"/>
          </p:nvPr>
        </p:nvSpPr>
        <p:spPr/>
        <p:txBody>
          <a:bodyPr/>
          <a:lstStyle/>
          <a:p>
            <a:fld id="{44A5E1DE-76C8-40A2-B0AF-FA5BB206B1D4}"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087A722E-F552-F1B9-823B-9AA2A4E0E6CD}"/>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A46FFFEC-04A3-7505-2EC7-0D2731AACFCD}"/>
              </a:ext>
            </a:extLst>
          </p:cNvPr>
          <p:cNvSpPr>
            <a:spLocks noGrp="1"/>
          </p:cNvSpPr>
          <p:nvPr>
            <p:ph type="sldNum" sz="quarter" idx="12"/>
          </p:nvPr>
        </p:nvSpPr>
        <p:spPr/>
        <p:txBody>
          <a:body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131592905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FABA9-D23B-2159-3D30-9591FF7B179D}"/>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0F82284D-F1D9-E825-19F7-B2E431C101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99AD5E9E-3DAF-ECAF-F339-35A7F5D98715}"/>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8CF4562F-6763-05C1-1DA5-BC6D9781FA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BEC8BF94-7B5A-02CD-7F17-CAE4869BF2EE}"/>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61932D7D-4BDD-171D-D1D4-F4B5CCC392C7}"/>
              </a:ext>
            </a:extLst>
          </p:cNvPr>
          <p:cNvSpPr>
            <a:spLocks noGrp="1"/>
          </p:cNvSpPr>
          <p:nvPr>
            <p:ph type="dt" sz="half" idx="10"/>
          </p:nvPr>
        </p:nvSpPr>
        <p:spPr/>
        <p:txBody>
          <a:bodyPr/>
          <a:lstStyle/>
          <a:p>
            <a:fld id="{44A5E1DE-76C8-40A2-B0AF-FA5BB206B1D4}" type="datetimeFigureOut">
              <a:rPr lang="zh-CN" altLang="en-US" smtClean="0"/>
              <a:t>2024/4/27</a:t>
            </a:fld>
            <a:endParaRPr lang="zh-CN" altLang="en-US"/>
          </a:p>
        </p:txBody>
      </p:sp>
      <p:sp>
        <p:nvSpPr>
          <p:cNvPr id="8" name="Footer Placeholder 7">
            <a:extLst>
              <a:ext uri="{FF2B5EF4-FFF2-40B4-BE49-F238E27FC236}">
                <a16:creationId xmlns:a16="http://schemas.microsoft.com/office/drawing/2014/main" id="{D25C6CD2-8FE0-90F3-0749-79A61799B2F7}"/>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F274A793-3AE0-10CB-04CA-FCDE52CECA87}"/>
              </a:ext>
            </a:extLst>
          </p:cNvPr>
          <p:cNvSpPr>
            <a:spLocks noGrp="1"/>
          </p:cNvSpPr>
          <p:nvPr>
            <p:ph type="sldNum" sz="quarter" idx="12"/>
          </p:nvPr>
        </p:nvSpPr>
        <p:spPr/>
        <p:txBody>
          <a:body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428034870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766AE-9D18-CF74-2928-8AFE2F0C3657}"/>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7EFAF50D-3853-F4A6-8E40-99A2FB684F9E}"/>
              </a:ext>
            </a:extLst>
          </p:cNvPr>
          <p:cNvSpPr>
            <a:spLocks noGrp="1"/>
          </p:cNvSpPr>
          <p:nvPr>
            <p:ph type="dt" sz="half" idx="10"/>
          </p:nvPr>
        </p:nvSpPr>
        <p:spPr/>
        <p:txBody>
          <a:bodyPr/>
          <a:lstStyle/>
          <a:p>
            <a:fld id="{44A5E1DE-76C8-40A2-B0AF-FA5BB206B1D4}" type="datetimeFigureOut">
              <a:rPr lang="zh-CN" altLang="en-US" smtClean="0"/>
              <a:t>2024/4/27</a:t>
            </a:fld>
            <a:endParaRPr lang="zh-CN" altLang="en-US"/>
          </a:p>
        </p:txBody>
      </p:sp>
      <p:sp>
        <p:nvSpPr>
          <p:cNvPr id="4" name="Footer Placeholder 3">
            <a:extLst>
              <a:ext uri="{FF2B5EF4-FFF2-40B4-BE49-F238E27FC236}">
                <a16:creationId xmlns:a16="http://schemas.microsoft.com/office/drawing/2014/main" id="{7B13A5EC-8DAB-AF1B-F346-01FB47568354}"/>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E6E32FE9-B130-B216-0F76-09EB2FB2210F}"/>
              </a:ext>
            </a:extLst>
          </p:cNvPr>
          <p:cNvSpPr>
            <a:spLocks noGrp="1"/>
          </p:cNvSpPr>
          <p:nvPr>
            <p:ph type="sldNum" sz="quarter" idx="12"/>
          </p:nvPr>
        </p:nvSpPr>
        <p:spPr/>
        <p:txBody>
          <a:body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120959641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96B2ED-9F46-BE5C-EFBB-27C07E046836}"/>
              </a:ext>
            </a:extLst>
          </p:cNvPr>
          <p:cNvSpPr>
            <a:spLocks noGrp="1"/>
          </p:cNvSpPr>
          <p:nvPr>
            <p:ph type="dt" sz="half" idx="10"/>
          </p:nvPr>
        </p:nvSpPr>
        <p:spPr/>
        <p:txBody>
          <a:bodyPr/>
          <a:lstStyle/>
          <a:p>
            <a:fld id="{44A5E1DE-76C8-40A2-B0AF-FA5BB206B1D4}" type="datetimeFigureOut">
              <a:rPr lang="zh-CN" altLang="en-US" smtClean="0"/>
              <a:t>2024/4/27</a:t>
            </a:fld>
            <a:endParaRPr lang="zh-CN" altLang="en-US"/>
          </a:p>
        </p:txBody>
      </p:sp>
      <p:sp>
        <p:nvSpPr>
          <p:cNvPr id="3" name="Footer Placeholder 2">
            <a:extLst>
              <a:ext uri="{FF2B5EF4-FFF2-40B4-BE49-F238E27FC236}">
                <a16:creationId xmlns:a16="http://schemas.microsoft.com/office/drawing/2014/main" id="{8611DBBA-8AAE-83C7-449D-3A0A699815C4}"/>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C8B2850F-7C67-6BB6-2087-DDD3FED14BFF}"/>
              </a:ext>
            </a:extLst>
          </p:cNvPr>
          <p:cNvSpPr>
            <a:spLocks noGrp="1"/>
          </p:cNvSpPr>
          <p:nvPr>
            <p:ph type="sldNum" sz="quarter" idx="12"/>
          </p:nvPr>
        </p:nvSpPr>
        <p:spPr/>
        <p:txBody>
          <a:body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328630511"/>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E7974-D314-8C9B-255A-6A5C418E5614}"/>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C9ADCDCD-3DE1-461A-A09B-56B1229B0B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C938C461-CC8F-9D59-9755-524E639DC6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1F76ABC1-EA72-C629-A6AD-3D4E89328BF4}"/>
              </a:ext>
            </a:extLst>
          </p:cNvPr>
          <p:cNvSpPr>
            <a:spLocks noGrp="1"/>
          </p:cNvSpPr>
          <p:nvPr>
            <p:ph type="dt" sz="half" idx="10"/>
          </p:nvPr>
        </p:nvSpPr>
        <p:spPr/>
        <p:txBody>
          <a:bodyPr/>
          <a:lstStyle/>
          <a:p>
            <a:fld id="{44A5E1DE-76C8-40A2-B0AF-FA5BB206B1D4}"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E5111ADF-3E38-D492-7F74-5D09EF43F3B3}"/>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4DAFCF1F-8443-F75F-C0E7-45A7BD0AB15C}"/>
              </a:ext>
            </a:extLst>
          </p:cNvPr>
          <p:cNvSpPr>
            <a:spLocks noGrp="1"/>
          </p:cNvSpPr>
          <p:nvPr>
            <p:ph type="sldNum" sz="quarter" idx="12"/>
          </p:nvPr>
        </p:nvSpPr>
        <p:spPr/>
        <p:txBody>
          <a:body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401495666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022AD-6760-CABE-F651-EC8D53BD5362}"/>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5626E5DD-A397-B552-564E-6110149C57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D2A3A8A1-60F9-D1F6-0B21-CB65BA9415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E30728E7-A98D-8819-082D-5D7C87312EED}"/>
              </a:ext>
            </a:extLst>
          </p:cNvPr>
          <p:cNvSpPr>
            <a:spLocks noGrp="1"/>
          </p:cNvSpPr>
          <p:nvPr>
            <p:ph type="dt" sz="half" idx="10"/>
          </p:nvPr>
        </p:nvSpPr>
        <p:spPr/>
        <p:txBody>
          <a:bodyPr/>
          <a:lstStyle/>
          <a:p>
            <a:fld id="{44A5E1DE-76C8-40A2-B0AF-FA5BB206B1D4}"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3D94F8FF-09E1-71A0-AD33-1461A5E04B27}"/>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AD6D6C7-49BC-CAAA-83AD-7A2C9AF0D2CA}"/>
              </a:ext>
            </a:extLst>
          </p:cNvPr>
          <p:cNvSpPr>
            <a:spLocks noGrp="1"/>
          </p:cNvSpPr>
          <p:nvPr>
            <p:ph type="sldNum" sz="quarter" idx="12"/>
          </p:nvPr>
        </p:nvSpPr>
        <p:spPr/>
        <p:txBody>
          <a:body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215097934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D20D9-A0E8-CBDE-C688-514A00F6376F}"/>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9DD947B0-E26C-242F-1DFA-C42AAFAF4E64}"/>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87B9B29B-874C-D105-0230-74D47545803E}"/>
              </a:ext>
            </a:extLst>
          </p:cNvPr>
          <p:cNvSpPr>
            <a:spLocks noGrp="1"/>
          </p:cNvSpPr>
          <p:nvPr>
            <p:ph type="dt" sz="half" idx="10"/>
          </p:nvPr>
        </p:nvSpPr>
        <p:spPr/>
        <p:txBody>
          <a:bodyPr/>
          <a:lstStyle/>
          <a:p>
            <a:fld id="{44A5E1DE-76C8-40A2-B0AF-FA5BB206B1D4}"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23F19519-0F65-F58C-B8B9-8DE19A4C787C}"/>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087B82E-87DF-C394-C2A0-9725EBEB6C3F}"/>
              </a:ext>
            </a:extLst>
          </p:cNvPr>
          <p:cNvSpPr>
            <a:spLocks noGrp="1"/>
          </p:cNvSpPr>
          <p:nvPr>
            <p:ph type="sldNum" sz="quarter" idx="12"/>
          </p:nvPr>
        </p:nvSpPr>
        <p:spPr/>
        <p:txBody>
          <a:body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3174870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7086D-94D9-337C-853F-F2A6000F5E8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Picture Placeholder 2">
            <a:extLst>
              <a:ext uri="{FF2B5EF4-FFF2-40B4-BE49-F238E27FC236}">
                <a16:creationId xmlns:a16="http://schemas.microsoft.com/office/drawing/2014/main" id="{60D29566-B256-7531-D715-D2F58D30AE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Text Placeholder 3">
            <a:extLst>
              <a:ext uri="{FF2B5EF4-FFF2-40B4-BE49-F238E27FC236}">
                <a16:creationId xmlns:a16="http://schemas.microsoft.com/office/drawing/2014/main" id="{3841E83D-371D-6839-60BE-74AFC1CEF1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a:extLst>
              <a:ext uri="{FF2B5EF4-FFF2-40B4-BE49-F238E27FC236}">
                <a16:creationId xmlns:a16="http://schemas.microsoft.com/office/drawing/2014/main" id="{C42B0A5F-C13A-43A9-9E8F-FF3B88BE1EE7}"/>
              </a:ext>
            </a:extLst>
          </p:cNvPr>
          <p:cNvSpPr>
            <a:spLocks noGrp="1"/>
          </p:cNvSpPr>
          <p:nvPr>
            <p:ph type="dt" sz="half" idx="10"/>
          </p:nvPr>
        </p:nvSpPr>
        <p:spPr/>
        <p:txBody>
          <a:bodyPr/>
          <a:lstStyle/>
          <a:p>
            <a:fld id="{CAB4B2C9-470E-4D4E-A718-A0C964342A25}"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C4FD1492-68FF-4432-5F4B-713663CDB56E}"/>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20E9E10A-7188-4094-1730-BF92AAE3E296}"/>
              </a:ext>
            </a:extLst>
          </p:cNvPr>
          <p:cNvSpPr>
            <a:spLocks noGrp="1"/>
          </p:cNvSpPr>
          <p:nvPr>
            <p:ph type="sldNum" sz="quarter" idx="12"/>
          </p:nvPr>
        </p:nvSpPr>
        <p:spPr/>
        <p:txBody>
          <a:body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3534461876"/>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D01219-3C2B-4E0F-AFAB-FF9066C5825B}"/>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5B172141-2BB1-44C9-7CE2-1E653B4B25C8}"/>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49585063-D228-A6A8-02EA-9312EE454EC8}"/>
              </a:ext>
            </a:extLst>
          </p:cNvPr>
          <p:cNvSpPr>
            <a:spLocks noGrp="1"/>
          </p:cNvSpPr>
          <p:nvPr>
            <p:ph type="dt" sz="half" idx="10"/>
          </p:nvPr>
        </p:nvSpPr>
        <p:spPr/>
        <p:txBody>
          <a:bodyPr/>
          <a:lstStyle/>
          <a:p>
            <a:fld id="{44A5E1DE-76C8-40A2-B0AF-FA5BB206B1D4}"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1C0F4193-DD4A-9529-BAB3-8D939A5E7A96}"/>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5B85CA96-9616-AE6C-76BA-D1B1F50CC42B}"/>
              </a:ext>
            </a:extLst>
          </p:cNvPr>
          <p:cNvSpPr>
            <a:spLocks noGrp="1"/>
          </p:cNvSpPr>
          <p:nvPr>
            <p:ph type="sldNum" sz="quarter" idx="12"/>
          </p:nvPr>
        </p:nvSpPr>
        <p:spPr/>
        <p:txBody>
          <a:body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1268582374"/>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BFE55-7492-20B0-92A8-CD1BD11ED97D}"/>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073CE543-9C52-ECE1-2920-AC67081625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6D4E4E32-643E-3972-2747-FEADAF332163}"/>
              </a:ext>
            </a:extLst>
          </p:cNvPr>
          <p:cNvSpPr>
            <a:spLocks noGrp="1"/>
          </p:cNvSpPr>
          <p:nvPr>
            <p:ph type="dt" sz="half" idx="10"/>
          </p:nvPr>
        </p:nvSpPr>
        <p:spPr/>
        <p:txBody>
          <a:bodyPr/>
          <a:lstStyle/>
          <a:p>
            <a:fld id="{AFEAB8D1-7127-460F-B792-D660CE7A1101}"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FDBE2CC3-2873-B819-8A5A-538C32560E5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309362CF-E311-C138-302D-01265FD57478}"/>
              </a:ext>
            </a:extLst>
          </p:cNvPr>
          <p:cNvSpPr>
            <a:spLocks noGrp="1"/>
          </p:cNvSpPr>
          <p:nvPr>
            <p:ph type="sldNum" sz="quarter" idx="12"/>
          </p:nvPr>
        </p:nvSpPr>
        <p:spPr/>
        <p:txBody>
          <a:body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1984631708"/>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90D71-7D28-677A-CBC0-1656D99C2284}"/>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E713000B-607A-941C-6C5B-3323C216DC18}"/>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BCD02182-A421-C7CF-6AE9-43FA0A224A45}"/>
              </a:ext>
            </a:extLst>
          </p:cNvPr>
          <p:cNvSpPr>
            <a:spLocks noGrp="1"/>
          </p:cNvSpPr>
          <p:nvPr>
            <p:ph type="dt" sz="half" idx="10"/>
          </p:nvPr>
        </p:nvSpPr>
        <p:spPr/>
        <p:txBody>
          <a:bodyPr/>
          <a:lstStyle/>
          <a:p>
            <a:fld id="{AFEAB8D1-7127-460F-B792-D660CE7A1101}"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FFDABF57-525A-DA81-BE26-B0D7E70F19D4}"/>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E2F33686-6CCE-0932-7BD3-5A585E940B2C}"/>
              </a:ext>
            </a:extLst>
          </p:cNvPr>
          <p:cNvSpPr>
            <a:spLocks noGrp="1"/>
          </p:cNvSpPr>
          <p:nvPr>
            <p:ph type="sldNum" sz="quarter" idx="12"/>
          </p:nvPr>
        </p:nvSpPr>
        <p:spPr/>
        <p:txBody>
          <a:body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405056815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B2D7A-76AC-BB60-5256-41210D95A1AE}"/>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6AB371FD-BDA4-F9CC-4CD6-0F3116E6776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7E9908D3-81BD-0969-F005-BDF033AF5945}"/>
              </a:ext>
            </a:extLst>
          </p:cNvPr>
          <p:cNvSpPr>
            <a:spLocks noGrp="1"/>
          </p:cNvSpPr>
          <p:nvPr>
            <p:ph type="dt" sz="half" idx="10"/>
          </p:nvPr>
        </p:nvSpPr>
        <p:spPr/>
        <p:txBody>
          <a:bodyPr/>
          <a:lstStyle/>
          <a:p>
            <a:fld id="{AFEAB8D1-7127-460F-B792-D660CE7A1101}"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A1504A6A-A7F1-D0B4-471D-F68DE383074A}"/>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F514030-E511-B826-3901-C56509E3FBAB}"/>
              </a:ext>
            </a:extLst>
          </p:cNvPr>
          <p:cNvSpPr>
            <a:spLocks noGrp="1"/>
          </p:cNvSpPr>
          <p:nvPr>
            <p:ph type="sldNum" sz="quarter" idx="12"/>
          </p:nvPr>
        </p:nvSpPr>
        <p:spPr/>
        <p:txBody>
          <a:body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2366921120"/>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E082A-E97D-C1A9-A713-2A42B8285A56}"/>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3F0AAAF-F7B1-3C04-E4C9-99E8BAF32DED}"/>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5905EB80-E5FF-E5D2-1859-E48CF674B152}"/>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B832C7CB-AE62-ED98-6FE8-4B0C99C0DF77}"/>
              </a:ext>
            </a:extLst>
          </p:cNvPr>
          <p:cNvSpPr>
            <a:spLocks noGrp="1"/>
          </p:cNvSpPr>
          <p:nvPr>
            <p:ph type="dt" sz="half" idx="10"/>
          </p:nvPr>
        </p:nvSpPr>
        <p:spPr/>
        <p:txBody>
          <a:bodyPr/>
          <a:lstStyle/>
          <a:p>
            <a:fld id="{AFEAB8D1-7127-460F-B792-D660CE7A1101}"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188C7374-3337-6C6D-5657-9EF0984B6D2D}"/>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DF1615D3-59FF-FABE-CAA1-A512B77DF015}"/>
              </a:ext>
            </a:extLst>
          </p:cNvPr>
          <p:cNvSpPr>
            <a:spLocks noGrp="1"/>
          </p:cNvSpPr>
          <p:nvPr>
            <p:ph type="sldNum" sz="quarter" idx="12"/>
          </p:nvPr>
        </p:nvSpPr>
        <p:spPr/>
        <p:txBody>
          <a:body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4215569937"/>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3CED2-1FB1-0E68-6ACE-AD6C31429BB8}"/>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50C2DACC-4430-5DE1-EEA6-38FC9CCA59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70F8373E-7C03-DEA6-B791-D47FC50578CC}"/>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28B351E6-238F-7592-2FB5-330D9C7F20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EF1CDBC1-9E16-7942-1E3E-9C263F6466EF}"/>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B3A378AE-F84C-FA07-4403-E51A3B1F2AC7}"/>
              </a:ext>
            </a:extLst>
          </p:cNvPr>
          <p:cNvSpPr>
            <a:spLocks noGrp="1"/>
          </p:cNvSpPr>
          <p:nvPr>
            <p:ph type="dt" sz="half" idx="10"/>
          </p:nvPr>
        </p:nvSpPr>
        <p:spPr/>
        <p:txBody>
          <a:bodyPr/>
          <a:lstStyle/>
          <a:p>
            <a:fld id="{AFEAB8D1-7127-460F-B792-D660CE7A1101}" type="datetimeFigureOut">
              <a:rPr lang="zh-CN" altLang="en-US" smtClean="0"/>
              <a:t>2024/4/27</a:t>
            </a:fld>
            <a:endParaRPr lang="zh-CN" altLang="en-US"/>
          </a:p>
        </p:txBody>
      </p:sp>
      <p:sp>
        <p:nvSpPr>
          <p:cNvPr id="8" name="Footer Placeholder 7">
            <a:extLst>
              <a:ext uri="{FF2B5EF4-FFF2-40B4-BE49-F238E27FC236}">
                <a16:creationId xmlns:a16="http://schemas.microsoft.com/office/drawing/2014/main" id="{95B7A73B-50CC-F38E-F432-E902F33B5C01}"/>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9A7D38F0-6C4A-C538-9356-832F73B03CF5}"/>
              </a:ext>
            </a:extLst>
          </p:cNvPr>
          <p:cNvSpPr>
            <a:spLocks noGrp="1"/>
          </p:cNvSpPr>
          <p:nvPr>
            <p:ph type="sldNum" sz="quarter" idx="12"/>
          </p:nvPr>
        </p:nvSpPr>
        <p:spPr/>
        <p:txBody>
          <a:body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322327703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2E690-47AD-13E6-9B24-AE94B2DE4BC9}"/>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06051597-AAB3-EB0D-396A-F5778F97744A}"/>
              </a:ext>
            </a:extLst>
          </p:cNvPr>
          <p:cNvSpPr>
            <a:spLocks noGrp="1"/>
          </p:cNvSpPr>
          <p:nvPr>
            <p:ph type="dt" sz="half" idx="10"/>
          </p:nvPr>
        </p:nvSpPr>
        <p:spPr/>
        <p:txBody>
          <a:bodyPr/>
          <a:lstStyle/>
          <a:p>
            <a:fld id="{AFEAB8D1-7127-460F-B792-D660CE7A1101}" type="datetimeFigureOut">
              <a:rPr lang="zh-CN" altLang="en-US" smtClean="0"/>
              <a:t>2024/4/27</a:t>
            </a:fld>
            <a:endParaRPr lang="zh-CN" altLang="en-US"/>
          </a:p>
        </p:txBody>
      </p:sp>
      <p:sp>
        <p:nvSpPr>
          <p:cNvPr id="4" name="Footer Placeholder 3">
            <a:extLst>
              <a:ext uri="{FF2B5EF4-FFF2-40B4-BE49-F238E27FC236}">
                <a16:creationId xmlns:a16="http://schemas.microsoft.com/office/drawing/2014/main" id="{09502C2D-54E5-D38A-5EE6-F799E3AA5144}"/>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96860A93-9FA4-FB44-A2D9-85FB5C90168E}"/>
              </a:ext>
            </a:extLst>
          </p:cNvPr>
          <p:cNvSpPr>
            <a:spLocks noGrp="1"/>
          </p:cNvSpPr>
          <p:nvPr>
            <p:ph type="sldNum" sz="quarter" idx="12"/>
          </p:nvPr>
        </p:nvSpPr>
        <p:spPr/>
        <p:txBody>
          <a:body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353047736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421ADD-CB6B-2764-C798-6EA0057ABAC0}"/>
              </a:ext>
            </a:extLst>
          </p:cNvPr>
          <p:cNvSpPr>
            <a:spLocks noGrp="1"/>
          </p:cNvSpPr>
          <p:nvPr>
            <p:ph type="dt" sz="half" idx="10"/>
          </p:nvPr>
        </p:nvSpPr>
        <p:spPr/>
        <p:txBody>
          <a:bodyPr/>
          <a:lstStyle/>
          <a:p>
            <a:fld id="{AFEAB8D1-7127-460F-B792-D660CE7A1101}" type="datetimeFigureOut">
              <a:rPr lang="zh-CN" altLang="en-US" smtClean="0"/>
              <a:t>2024/4/27</a:t>
            </a:fld>
            <a:endParaRPr lang="zh-CN" altLang="en-US"/>
          </a:p>
        </p:txBody>
      </p:sp>
      <p:sp>
        <p:nvSpPr>
          <p:cNvPr id="3" name="Footer Placeholder 2">
            <a:extLst>
              <a:ext uri="{FF2B5EF4-FFF2-40B4-BE49-F238E27FC236}">
                <a16:creationId xmlns:a16="http://schemas.microsoft.com/office/drawing/2014/main" id="{844476D3-689E-4827-3A0D-618BECE3CE10}"/>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D0F03A32-4889-7355-0D1F-6D4EE6C2D85B}"/>
              </a:ext>
            </a:extLst>
          </p:cNvPr>
          <p:cNvSpPr>
            <a:spLocks noGrp="1"/>
          </p:cNvSpPr>
          <p:nvPr>
            <p:ph type="sldNum" sz="quarter" idx="12"/>
          </p:nvPr>
        </p:nvSpPr>
        <p:spPr/>
        <p:txBody>
          <a:body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398054931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AC62E-96DE-28DE-E35B-5B87C560B39D}"/>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9CEBEA77-1AFF-8311-3F38-C544838A2B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6D7A9C7B-7FA1-86DA-0CD5-740B58ADBA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6D141520-DFDC-EB24-E586-5998EF2BDE11}"/>
              </a:ext>
            </a:extLst>
          </p:cNvPr>
          <p:cNvSpPr>
            <a:spLocks noGrp="1"/>
          </p:cNvSpPr>
          <p:nvPr>
            <p:ph type="dt" sz="half" idx="10"/>
          </p:nvPr>
        </p:nvSpPr>
        <p:spPr/>
        <p:txBody>
          <a:bodyPr/>
          <a:lstStyle/>
          <a:p>
            <a:fld id="{AFEAB8D1-7127-460F-B792-D660CE7A1101}"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819E7DAF-BDB9-673D-6F60-324003B4B586}"/>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F18ABCBA-DB13-B2F3-F3D8-1059A0E5781B}"/>
              </a:ext>
            </a:extLst>
          </p:cNvPr>
          <p:cNvSpPr>
            <a:spLocks noGrp="1"/>
          </p:cNvSpPr>
          <p:nvPr>
            <p:ph type="sldNum" sz="quarter" idx="12"/>
          </p:nvPr>
        </p:nvSpPr>
        <p:spPr/>
        <p:txBody>
          <a:body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12769516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05E0D-025C-AD06-260A-C471CC57A5EB}"/>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DAEC4303-8F90-7FC9-1DC0-505A6E70E3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0D6BD7C3-6012-7F28-FB1B-D61583DEEC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C698F0FA-6FE8-36C3-7823-BEC7627A1AC2}"/>
              </a:ext>
            </a:extLst>
          </p:cNvPr>
          <p:cNvSpPr>
            <a:spLocks noGrp="1"/>
          </p:cNvSpPr>
          <p:nvPr>
            <p:ph type="dt" sz="half" idx="10"/>
          </p:nvPr>
        </p:nvSpPr>
        <p:spPr/>
        <p:txBody>
          <a:bodyPr/>
          <a:lstStyle/>
          <a:p>
            <a:fld id="{AFEAB8D1-7127-460F-B792-D660CE7A1101}" type="datetimeFigureOut">
              <a:rPr lang="zh-CN" altLang="en-US" smtClean="0"/>
              <a:t>2024/4/27</a:t>
            </a:fld>
            <a:endParaRPr lang="zh-CN" altLang="en-US"/>
          </a:p>
        </p:txBody>
      </p:sp>
      <p:sp>
        <p:nvSpPr>
          <p:cNvPr id="6" name="Footer Placeholder 5">
            <a:extLst>
              <a:ext uri="{FF2B5EF4-FFF2-40B4-BE49-F238E27FC236}">
                <a16:creationId xmlns:a16="http://schemas.microsoft.com/office/drawing/2014/main" id="{EA95657B-50A8-2921-FC05-1A8B55B5105A}"/>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FE01D0FE-8EDA-B67C-7A30-C59137DC228A}"/>
              </a:ext>
            </a:extLst>
          </p:cNvPr>
          <p:cNvSpPr>
            <a:spLocks noGrp="1"/>
          </p:cNvSpPr>
          <p:nvPr>
            <p:ph type="sldNum" sz="quarter" idx="12"/>
          </p:nvPr>
        </p:nvSpPr>
        <p:spPr/>
        <p:txBody>
          <a:body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1304785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4.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theme" Target="../theme/theme6.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theme" Target="../theme/theme7.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7.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theme" Target="../theme/theme8.xml"/><Relationship Id="rId2" Type="http://schemas.openxmlformats.org/officeDocument/2006/relationships/slideLayout" Target="../slideLayouts/slideLayout81.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5" Type="http://schemas.openxmlformats.org/officeDocument/2006/relationships/slideLayout" Target="../slideLayouts/slideLayout8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8.xml"/><Relationship Id="rId3" Type="http://schemas.openxmlformats.org/officeDocument/2006/relationships/slideLayout" Target="../slideLayouts/slideLayout93.xml"/><Relationship Id="rId7" Type="http://schemas.openxmlformats.org/officeDocument/2006/relationships/slideLayout" Target="../slideLayouts/slideLayout97.xml"/><Relationship Id="rId12" Type="http://schemas.openxmlformats.org/officeDocument/2006/relationships/theme" Target="../theme/theme9.xml"/><Relationship Id="rId2" Type="http://schemas.openxmlformats.org/officeDocument/2006/relationships/slideLayout" Target="../slideLayouts/slideLayout92.xml"/><Relationship Id="rId1" Type="http://schemas.openxmlformats.org/officeDocument/2006/relationships/slideLayout" Target="../slideLayouts/slideLayout91.xml"/><Relationship Id="rId6" Type="http://schemas.openxmlformats.org/officeDocument/2006/relationships/slideLayout" Target="../slideLayouts/slideLayout96.xml"/><Relationship Id="rId11" Type="http://schemas.openxmlformats.org/officeDocument/2006/relationships/slideLayout" Target="../slideLayouts/slideLayout101.xml"/><Relationship Id="rId5" Type="http://schemas.openxmlformats.org/officeDocument/2006/relationships/slideLayout" Target="../slideLayouts/slideLayout95.xml"/><Relationship Id="rId10" Type="http://schemas.openxmlformats.org/officeDocument/2006/relationships/slideLayout" Target="../slideLayouts/slideLayout100.xml"/><Relationship Id="rId4" Type="http://schemas.openxmlformats.org/officeDocument/2006/relationships/slideLayout" Target="../slideLayouts/slideLayout94.xml"/><Relationship Id="rId9" Type="http://schemas.openxmlformats.org/officeDocument/2006/relationships/slideLayout" Target="../slideLayouts/slideLayout9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9683BF-165E-DAA3-307E-59227465C0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Text Placeholder 2">
            <a:extLst>
              <a:ext uri="{FF2B5EF4-FFF2-40B4-BE49-F238E27FC236}">
                <a16:creationId xmlns:a16="http://schemas.microsoft.com/office/drawing/2014/main" id="{DF3C014B-FC85-9BC9-AD9B-ACA739776A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Date Placeholder 3">
            <a:extLst>
              <a:ext uri="{FF2B5EF4-FFF2-40B4-BE49-F238E27FC236}">
                <a16:creationId xmlns:a16="http://schemas.microsoft.com/office/drawing/2014/main" id="{5661C0B2-4156-8C76-BDF5-273D3F6EDD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AB4B2C9-470E-4D4E-A718-A0C964342A2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E732652B-7C54-2E56-351F-BF00D2A365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3466BDCA-84EE-8A38-CE62-CFDD71B5CE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4CFD00C-D992-40FC-BC20-39F777BA672F}" type="slidenum">
              <a:rPr lang="zh-CN" altLang="en-US" smtClean="0"/>
              <a:t>‹#›</a:t>
            </a:fld>
            <a:endParaRPr lang="zh-CN" altLang="en-US"/>
          </a:p>
        </p:txBody>
      </p:sp>
    </p:spTree>
    <p:extLst>
      <p:ext uri="{BB962C8B-B14F-4D97-AF65-F5344CB8AC3E}">
        <p14:creationId xmlns:p14="http://schemas.microsoft.com/office/powerpoint/2010/main" val="4357164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73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EBBB0D-F293-157C-DB41-E8F8D07712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675596C2-AE61-2999-42AA-5FACE261C3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84E603BE-C014-FA0F-7FA8-69AE4F551A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D14A0C8-11BF-471D-9A27-83401771F796}"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FE207B59-9F23-62A7-D71A-D0B3D85903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AE586AD9-7EDF-C3F6-B5DE-21D9BC71C1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13D18B0-4CBE-447D-87EA-183344227283}" type="slidenum">
              <a:rPr lang="zh-CN" altLang="en-US" smtClean="0"/>
              <a:t>‹#›</a:t>
            </a:fld>
            <a:endParaRPr lang="zh-CN" altLang="en-US"/>
          </a:p>
        </p:txBody>
      </p:sp>
    </p:spTree>
    <p:extLst>
      <p:ext uri="{BB962C8B-B14F-4D97-AF65-F5344CB8AC3E}">
        <p14:creationId xmlns:p14="http://schemas.microsoft.com/office/powerpoint/2010/main" val="85468744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FBB15B-4B50-0E78-678A-4CC71C836F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1CD85D58-71CF-C428-C112-28F3AB78C3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AEC5C859-13F6-FE26-4089-9329D42617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20A460-235A-4297-8FF0-23AEF66DC055}"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5E6AD545-CC40-8E4B-624E-BF9EC1EA0A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12C27761-AC12-3D50-5D2B-646EAE3FC2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9216A41-01B2-461A-8696-8A16ABDA9B8A}" type="slidenum">
              <a:rPr lang="zh-CN" altLang="en-US" smtClean="0"/>
              <a:t>‹#›</a:t>
            </a:fld>
            <a:endParaRPr lang="zh-CN" altLang="en-US"/>
          </a:p>
        </p:txBody>
      </p:sp>
    </p:spTree>
    <p:extLst>
      <p:ext uri="{BB962C8B-B14F-4D97-AF65-F5344CB8AC3E}">
        <p14:creationId xmlns:p14="http://schemas.microsoft.com/office/powerpoint/2010/main" val="205518100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65612A-86D9-ED5D-C7FD-7D046A0C93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60A4559-6B1A-1696-7334-D04EBA0BC7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BFE14E07-AEB5-22AC-670E-8573549877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FB5576D-6550-449D-9D27-19FAE6765EB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D0A0B53F-B78D-AA66-30FD-561524845C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92AF6835-F554-0430-1E65-90630EDA00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AC725C4-E063-4A91-B195-610A3676749D}" type="slidenum">
              <a:rPr lang="zh-CN" altLang="en-US" smtClean="0"/>
              <a:t>‹#›</a:t>
            </a:fld>
            <a:endParaRPr lang="zh-CN" altLang="en-US"/>
          </a:p>
        </p:txBody>
      </p:sp>
    </p:spTree>
    <p:extLst>
      <p:ext uri="{BB962C8B-B14F-4D97-AF65-F5344CB8AC3E}">
        <p14:creationId xmlns:p14="http://schemas.microsoft.com/office/powerpoint/2010/main" val="193091208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C0BA37-F956-8E74-ACE0-E26EB0FB98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0BBCAC88-9A10-F5F0-181E-DA6E3787C3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6BDB6739-90F7-6BD2-EE0E-25E34A47E7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86DBF70-62B9-4350-BC23-29C78A6F79C8}"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4DAB8D3F-A0BB-E51D-AE34-B8D97B5029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4A16C512-3A82-C1BE-A722-8E04452AB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AEB7643-F007-41DE-B494-5BA7360C1213}" type="slidenum">
              <a:rPr lang="zh-CN" altLang="en-US" smtClean="0"/>
              <a:t>‹#›</a:t>
            </a:fld>
            <a:endParaRPr lang="zh-CN" altLang="en-US"/>
          </a:p>
        </p:txBody>
      </p:sp>
    </p:spTree>
    <p:extLst>
      <p:ext uri="{BB962C8B-B14F-4D97-AF65-F5344CB8AC3E}">
        <p14:creationId xmlns:p14="http://schemas.microsoft.com/office/powerpoint/2010/main" val="259705710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CEECFB-2255-934C-4F0D-E6B18CEF9B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0AE1556E-B41B-8963-53A5-43DA687B5F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0F5F1994-9495-2A07-2089-84062B23DF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C337CB0-5918-4A70-8F00-7F707BF57E1C}"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B12B4879-86AD-1E03-1914-9108047A9B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B25EE7D5-5E93-4DE2-5ABD-46DEC04034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6C0CB17-810B-4780-8549-BED771A015E7}" type="slidenum">
              <a:rPr lang="zh-CN" altLang="en-US" smtClean="0"/>
              <a:t>‹#›</a:t>
            </a:fld>
            <a:endParaRPr lang="zh-CN" altLang="en-US"/>
          </a:p>
        </p:txBody>
      </p:sp>
    </p:spTree>
    <p:extLst>
      <p:ext uri="{BB962C8B-B14F-4D97-AF65-F5344CB8AC3E}">
        <p14:creationId xmlns:p14="http://schemas.microsoft.com/office/powerpoint/2010/main" val="1213974480"/>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4BD6CB-AD78-29CD-7E12-84611493F6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AB7E5B54-F660-59E2-5CC4-8FE483EDE7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686F826-AB51-9089-FD13-542532A131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A1254F6-331B-4124-B471-B390F276066E}"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1BAB65D5-CC92-BC59-7D24-2F7AD8A367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0C52FF28-6EFC-C2FD-0794-690C651F855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9AADAF0-F177-49A7-B0EF-89EC02434571}" type="slidenum">
              <a:rPr lang="zh-CN" altLang="en-US" smtClean="0"/>
              <a:t>‹#›</a:t>
            </a:fld>
            <a:endParaRPr lang="zh-CN" altLang="en-US"/>
          </a:p>
        </p:txBody>
      </p:sp>
    </p:spTree>
    <p:extLst>
      <p:ext uri="{BB962C8B-B14F-4D97-AF65-F5344CB8AC3E}">
        <p14:creationId xmlns:p14="http://schemas.microsoft.com/office/powerpoint/2010/main" val="4077540577"/>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995E34-F5FB-7B02-FBA3-79F60C714C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4391B968-741A-035F-2190-B03621B1AD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8A1D1481-3C72-B289-A992-512D7151C2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4A5E1DE-76C8-40A2-B0AF-FA5BB206B1D4}"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12930887-2B8F-B179-5AFA-9A7BB6BC00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A1486831-CD51-513B-DE30-8D823C3816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584E329-42FA-44ED-9078-7523D8B82043}" type="slidenum">
              <a:rPr lang="zh-CN" altLang="en-US" smtClean="0"/>
              <a:t>‹#›</a:t>
            </a:fld>
            <a:endParaRPr lang="zh-CN" altLang="en-US"/>
          </a:p>
        </p:txBody>
      </p:sp>
    </p:spTree>
    <p:extLst>
      <p:ext uri="{BB962C8B-B14F-4D97-AF65-F5344CB8AC3E}">
        <p14:creationId xmlns:p14="http://schemas.microsoft.com/office/powerpoint/2010/main" val="2346769526"/>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108ADE-226E-8488-D1B6-C78FC2272C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3F6D81F-2847-B46A-D1EE-6369651A6D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C32E04DE-0A3C-C1C5-854D-2285019582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FEAB8D1-7127-460F-B792-D660CE7A1101}" type="datetimeFigureOut">
              <a:rPr lang="zh-CN" altLang="en-US" smtClean="0"/>
              <a:t>2024/4/27</a:t>
            </a:fld>
            <a:endParaRPr lang="zh-CN" altLang="en-US"/>
          </a:p>
        </p:txBody>
      </p:sp>
      <p:sp>
        <p:nvSpPr>
          <p:cNvPr id="5" name="Footer Placeholder 4">
            <a:extLst>
              <a:ext uri="{FF2B5EF4-FFF2-40B4-BE49-F238E27FC236}">
                <a16:creationId xmlns:a16="http://schemas.microsoft.com/office/drawing/2014/main" id="{DD7208B7-3584-306C-4AE9-4397021986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83EA585B-83D7-3955-E8D1-793221B920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C22DCC6-88AD-465A-95BD-BE307D7E5E83}" type="slidenum">
              <a:rPr lang="zh-CN" altLang="en-US" smtClean="0"/>
              <a:t>‹#›</a:t>
            </a:fld>
            <a:endParaRPr lang="zh-CN" altLang="en-US"/>
          </a:p>
        </p:txBody>
      </p:sp>
    </p:spTree>
    <p:extLst>
      <p:ext uri="{BB962C8B-B14F-4D97-AF65-F5344CB8AC3E}">
        <p14:creationId xmlns:p14="http://schemas.microsoft.com/office/powerpoint/2010/main" val="3870840638"/>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10" Type="http://schemas.openxmlformats.org/officeDocument/2006/relationships/image" Target="../media/image1.png"/><Relationship Id="rId4" Type="http://schemas.openxmlformats.org/officeDocument/2006/relationships/tags" Target="../tags/tag5.xml"/><Relationship Id="rId9"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tags" Target="../tags/tag80.xml"/><Relationship Id="rId1" Type="http://schemas.openxmlformats.org/officeDocument/2006/relationships/tags" Target="../tags/tag79.xml"/><Relationship Id="rId6" Type="http://schemas.openxmlformats.org/officeDocument/2006/relationships/image" Target="../media/image26.png"/><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28.jpeg"/><Relationship Id="rId3" Type="http://schemas.openxmlformats.org/officeDocument/2006/relationships/tags" Target="../tags/tag83.xml"/><Relationship Id="rId7" Type="http://schemas.openxmlformats.org/officeDocument/2006/relationships/image" Target="../media/image27.jpeg"/><Relationship Id="rId2" Type="http://schemas.openxmlformats.org/officeDocument/2006/relationships/tags" Target="../tags/tag82.xml"/><Relationship Id="rId1" Type="http://schemas.openxmlformats.org/officeDocument/2006/relationships/tags" Target="../tags/tag81.xml"/><Relationship Id="rId6" Type="http://schemas.openxmlformats.org/officeDocument/2006/relationships/image" Target="../media/image1.png"/><Relationship Id="rId5" Type="http://schemas.openxmlformats.org/officeDocument/2006/relationships/notesSlide" Target="../notesSlides/notesSlide11.xml"/><Relationship Id="rId4" Type="http://schemas.openxmlformats.org/officeDocument/2006/relationships/slideLayout" Target="../slideLayouts/slideLayout30.xml"/><Relationship Id="rId9" Type="http://schemas.openxmlformats.org/officeDocument/2006/relationships/image" Target="../media/image29.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0.xml"/><Relationship Id="rId1" Type="http://schemas.openxmlformats.org/officeDocument/2006/relationships/tags" Target="../tags/tag84.xml"/><Relationship Id="rId5" Type="http://schemas.openxmlformats.org/officeDocument/2006/relationships/image" Target="../media/image30.jpe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notesSlide" Target="../notesSlides/notesSlide13.xml"/><Relationship Id="rId7" Type="http://schemas.openxmlformats.org/officeDocument/2006/relationships/image" Target="../media/image33.jpeg"/><Relationship Id="rId2" Type="http://schemas.openxmlformats.org/officeDocument/2006/relationships/slideLayout" Target="../slideLayouts/slideLayout30.xml"/><Relationship Id="rId1" Type="http://schemas.openxmlformats.org/officeDocument/2006/relationships/tags" Target="../tags/tag85.xml"/><Relationship Id="rId6" Type="http://schemas.openxmlformats.org/officeDocument/2006/relationships/image" Target="../media/image32.png"/><Relationship Id="rId5" Type="http://schemas.openxmlformats.org/officeDocument/2006/relationships/image" Target="../media/image31.jpe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8" Type="http://schemas.openxmlformats.org/officeDocument/2006/relationships/image" Target="../media/image38.jpeg"/><Relationship Id="rId3" Type="http://schemas.openxmlformats.org/officeDocument/2006/relationships/notesSlide" Target="../notesSlides/notesSlide14.xml"/><Relationship Id="rId7" Type="http://schemas.openxmlformats.org/officeDocument/2006/relationships/image" Target="../media/image37.jpeg"/><Relationship Id="rId2" Type="http://schemas.openxmlformats.org/officeDocument/2006/relationships/slideLayout" Target="../slideLayouts/slideLayout30.xml"/><Relationship Id="rId1" Type="http://schemas.openxmlformats.org/officeDocument/2006/relationships/tags" Target="../tags/tag86.xml"/><Relationship Id="rId6" Type="http://schemas.openxmlformats.org/officeDocument/2006/relationships/image" Target="../media/image36.jpeg"/><Relationship Id="rId5" Type="http://schemas.openxmlformats.org/officeDocument/2006/relationships/image" Target="../media/image35.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tags" Target="../tags/tag89.xml"/><Relationship Id="rId7" Type="http://schemas.openxmlformats.org/officeDocument/2006/relationships/image" Target="../media/image1.png"/><Relationship Id="rId2" Type="http://schemas.openxmlformats.org/officeDocument/2006/relationships/tags" Target="../tags/tag88.xml"/><Relationship Id="rId1" Type="http://schemas.openxmlformats.org/officeDocument/2006/relationships/tags" Target="../tags/tag87.xml"/><Relationship Id="rId6" Type="http://schemas.openxmlformats.org/officeDocument/2006/relationships/notesSlide" Target="../notesSlides/notesSlide15.xml"/><Relationship Id="rId5" Type="http://schemas.openxmlformats.org/officeDocument/2006/relationships/slideLayout" Target="../slideLayouts/slideLayout7.xml"/><Relationship Id="rId4" Type="http://schemas.openxmlformats.org/officeDocument/2006/relationships/tags" Target="../tags/tag90.xml"/></Relationships>
</file>

<file path=ppt/slides/_rels/slide16.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notesSlide" Target="../notesSlides/notesSlide16.xml"/><Relationship Id="rId7" Type="http://schemas.openxmlformats.org/officeDocument/2006/relationships/image" Target="../media/image41.png"/><Relationship Id="rId2" Type="http://schemas.openxmlformats.org/officeDocument/2006/relationships/slideLayout" Target="../slideLayouts/slideLayout30.xml"/><Relationship Id="rId1" Type="http://schemas.openxmlformats.org/officeDocument/2006/relationships/tags" Target="../tags/tag91.xml"/><Relationship Id="rId6" Type="http://schemas.openxmlformats.org/officeDocument/2006/relationships/image" Target="../media/image40.png"/><Relationship Id="rId11" Type="http://schemas.openxmlformats.org/officeDocument/2006/relationships/image" Target="../media/image45.png"/><Relationship Id="rId5" Type="http://schemas.openxmlformats.org/officeDocument/2006/relationships/image" Target="../media/image39.png"/><Relationship Id="rId10" Type="http://schemas.openxmlformats.org/officeDocument/2006/relationships/image" Target="../media/image44.png"/><Relationship Id="rId4" Type="http://schemas.openxmlformats.org/officeDocument/2006/relationships/image" Target="../media/image1.png"/><Relationship Id="rId9" Type="http://schemas.openxmlformats.org/officeDocument/2006/relationships/image" Target="../media/image43.png"/></Relationships>
</file>

<file path=ppt/slides/_rels/slide17.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notesSlide" Target="../notesSlides/notesSlide17.xml"/><Relationship Id="rId7" Type="http://schemas.openxmlformats.org/officeDocument/2006/relationships/image" Target="../media/image48.png"/><Relationship Id="rId2" Type="http://schemas.openxmlformats.org/officeDocument/2006/relationships/slideLayout" Target="../slideLayouts/slideLayout30.xml"/><Relationship Id="rId1" Type="http://schemas.openxmlformats.org/officeDocument/2006/relationships/tags" Target="../tags/tag92.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0.xml"/><Relationship Id="rId1" Type="http://schemas.openxmlformats.org/officeDocument/2006/relationships/tags" Target="../tags/tag93.xml"/><Relationship Id="rId6" Type="http://schemas.openxmlformats.org/officeDocument/2006/relationships/image" Target="../media/image51.png"/><Relationship Id="rId5" Type="http://schemas.openxmlformats.org/officeDocument/2006/relationships/image" Target="../media/image50.jpe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7" Type="http://schemas.openxmlformats.org/officeDocument/2006/relationships/image" Target="../media/image54.gif"/><Relationship Id="rId2" Type="http://schemas.openxmlformats.org/officeDocument/2006/relationships/slideLayout" Target="../slideLayouts/slideLayout30.xml"/><Relationship Id="rId1" Type="http://schemas.openxmlformats.org/officeDocument/2006/relationships/tags" Target="../tags/tag94.xml"/><Relationship Id="rId6" Type="http://schemas.openxmlformats.org/officeDocument/2006/relationships/image" Target="../media/image53.gif"/><Relationship Id="rId5" Type="http://schemas.openxmlformats.org/officeDocument/2006/relationships/image" Target="../media/image52.gif"/><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tags" Target="../tags/tag16.xml"/><Relationship Id="rId13" Type="http://schemas.openxmlformats.org/officeDocument/2006/relationships/tags" Target="../tags/tag21.xml"/><Relationship Id="rId18" Type="http://schemas.openxmlformats.org/officeDocument/2006/relationships/tags" Target="../tags/tag26.xml"/><Relationship Id="rId3" Type="http://schemas.openxmlformats.org/officeDocument/2006/relationships/tags" Target="../tags/tag11.xml"/><Relationship Id="rId21" Type="http://schemas.openxmlformats.org/officeDocument/2006/relationships/image" Target="../media/image1.png"/><Relationship Id="rId7" Type="http://schemas.openxmlformats.org/officeDocument/2006/relationships/tags" Target="../tags/tag15.xml"/><Relationship Id="rId12" Type="http://schemas.openxmlformats.org/officeDocument/2006/relationships/tags" Target="../tags/tag20.xml"/><Relationship Id="rId17" Type="http://schemas.openxmlformats.org/officeDocument/2006/relationships/tags" Target="../tags/tag25.xml"/><Relationship Id="rId2" Type="http://schemas.openxmlformats.org/officeDocument/2006/relationships/tags" Target="../tags/tag10.xml"/><Relationship Id="rId16" Type="http://schemas.openxmlformats.org/officeDocument/2006/relationships/tags" Target="../tags/tag24.xml"/><Relationship Id="rId20" Type="http://schemas.openxmlformats.org/officeDocument/2006/relationships/notesSlide" Target="../notesSlides/notesSlide2.xml"/><Relationship Id="rId1" Type="http://schemas.openxmlformats.org/officeDocument/2006/relationships/tags" Target="../tags/tag9.xml"/><Relationship Id="rId6" Type="http://schemas.openxmlformats.org/officeDocument/2006/relationships/tags" Target="../tags/tag14.xml"/><Relationship Id="rId11" Type="http://schemas.openxmlformats.org/officeDocument/2006/relationships/tags" Target="../tags/tag19.xml"/><Relationship Id="rId5" Type="http://schemas.openxmlformats.org/officeDocument/2006/relationships/tags" Target="../tags/tag13.xml"/><Relationship Id="rId15" Type="http://schemas.openxmlformats.org/officeDocument/2006/relationships/tags" Target="../tags/tag23.xml"/><Relationship Id="rId10" Type="http://schemas.openxmlformats.org/officeDocument/2006/relationships/tags" Target="../tags/tag18.xml"/><Relationship Id="rId19" Type="http://schemas.openxmlformats.org/officeDocument/2006/relationships/slideLayout" Target="../slideLayouts/slideLayout7.xml"/><Relationship Id="rId4" Type="http://schemas.openxmlformats.org/officeDocument/2006/relationships/tags" Target="../tags/tag12.xml"/><Relationship Id="rId9" Type="http://schemas.openxmlformats.org/officeDocument/2006/relationships/tags" Target="../tags/tag17.xml"/><Relationship Id="rId14" Type="http://schemas.openxmlformats.org/officeDocument/2006/relationships/tags" Target="../tags/tag2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97.xml"/><Relationship Id="rId1" Type="http://schemas.openxmlformats.org/officeDocument/2006/relationships/tags" Target="../tags/tag95.xml"/><Relationship Id="rId6" Type="http://schemas.openxmlformats.org/officeDocument/2006/relationships/image" Target="../media/image56.jpeg"/><Relationship Id="rId5" Type="http://schemas.openxmlformats.org/officeDocument/2006/relationships/image" Target="../media/image55.pn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97.xml"/><Relationship Id="rId1" Type="http://schemas.openxmlformats.org/officeDocument/2006/relationships/tags" Target="../tags/tag96.xml"/><Relationship Id="rId5" Type="http://schemas.openxmlformats.org/officeDocument/2006/relationships/image" Target="../media/image57.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tags" Target="../tags/tag99.xml"/><Relationship Id="rId7" Type="http://schemas.openxmlformats.org/officeDocument/2006/relationships/image" Target="../media/image1.png"/><Relationship Id="rId2" Type="http://schemas.openxmlformats.org/officeDocument/2006/relationships/tags" Target="../tags/tag98.xml"/><Relationship Id="rId1" Type="http://schemas.openxmlformats.org/officeDocument/2006/relationships/tags" Target="../tags/tag97.xml"/><Relationship Id="rId6" Type="http://schemas.openxmlformats.org/officeDocument/2006/relationships/notesSlide" Target="../notesSlides/notesSlide22.xml"/><Relationship Id="rId5" Type="http://schemas.openxmlformats.org/officeDocument/2006/relationships/slideLayout" Target="../slideLayouts/slideLayout1.xml"/><Relationship Id="rId4" Type="http://schemas.openxmlformats.org/officeDocument/2006/relationships/tags" Target="../tags/tag100.xml"/></Relationships>
</file>

<file path=ppt/slides/_rels/slide3.xml.rels><?xml version="1.0" encoding="UTF-8" standalone="yes"?>
<Relationships xmlns="http://schemas.openxmlformats.org/package/2006/relationships"><Relationship Id="rId3" Type="http://schemas.openxmlformats.org/officeDocument/2006/relationships/tags" Target="../tags/tag29.xml"/><Relationship Id="rId7" Type="http://schemas.openxmlformats.org/officeDocument/2006/relationships/image" Target="../media/image1.png"/><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notesSlide" Target="../notesSlides/notesSlide3.xml"/><Relationship Id="rId5" Type="http://schemas.openxmlformats.org/officeDocument/2006/relationships/slideLayout" Target="../slideLayouts/slideLayout7.xml"/><Relationship Id="rId4" Type="http://schemas.openxmlformats.org/officeDocument/2006/relationships/tags" Target="../tags/tag30.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jpeg"/><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5.png"/><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image" Target="../media/image4.jpeg"/><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7.png"/><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tags" Target="../tags/tag44.xml"/><Relationship Id="rId13" Type="http://schemas.openxmlformats.org/officeDocument/2006/relationships/tags" Target="../tags/tag49.xml"/><Relationship Id="rId18" Type="http://schemas.openxmlformats.org/officeDocument/2006/relationships/tags" Target="../tags/tag54.xml"/><Relationship Id="rId26" Type="http://schemas.openxmlformats.org/officeDocument/2006/relationships/image" Target="../media/image10.svg"/><Relationship Id="rId3" Type="http://schemas.openxmlformats.org/officeDocument/2006/relationships/tags" Target="../tags/tag39.xml"/><Relationship Id="rId21" Type="http://schemas.openxmlformats.org/officeDocument/2006/relationships/slideLayout" Target="../slideLayouts/slideLayout19.xml"/><Relationship Id="rId7" Type="http://schemas.openxmlformats.org/officeDocument/2006/relationships/tags" Target="../tags/tag43.xml"/><Relationship Id="rId12" Type="http://schemas.openxmlformats.org/officeDocument/2006/relationships/tags" Target="../tags/tag48.xml"/><Relationship Id="rId17" Type="http://schemas.openxmlformats.org/officeDocument/2006/relationships/tags" Target="../tags/tag53.xml"/><Relationship Id="rId25" Type="http://schemas.openxmlformats.org/officeDocument/2006/relationships/image" Target="../media/image9.png"/><Relationship Id="rId2" Type="http://schemas.openxmlformats.org/officeDocument/2006/relationships/tags" Target="../tags/tag38.xml"/><Relationship Id="rId16" Type="http://schemas.openxmlformats.org/officeDocument/2006/relationships/tags" Target="../tags/tag52.xml"/><Relationship Id="rId20" Type="http://schemas.openxmlformats.org/officeDocument/2006/relationships/tags" Target="../tags/tag56.xml"/><Relationship Id="rId29" Type="http://schemas.openxmlformats.org/officeDocument/2006/relationships/image" Target="../media/image13.png"/><Relationship Id="rId1" Type="http://schemas.openxmlformats.org/officeDocument/2006/relationships/tags" Target="../tags/tag37.xml"/><Relationship Id="rId6" Type="http://schemas.openxmlformats.org/officeDocument/2006/relationships/tags" Target="../tags/tag42.xml"/><Relationship Id="rId11" Type="http://schemas.openxmlformats.org/officeDocument/2006/relationships/tags" Target="../tags/tag47.xml"/><Relationship Id="rId24" Type="http://schemas.openxmlformats.org/officeDocument/2006/relationships/image" Target="../media/image8.jpeg"/><Relationship Id="rId32" Type="http://schemas.openxmlformats.org/officeDocument/2006/relationships/image" Target="../media/image16.svg"/><Relationship Id="rId5" Type="http://schemas.openxmlformats.org/officeDocument/2006/relationships/tags" Target="../tags/tag41.xml"/><Relationship Id="rId15" Type="http://schemas.openxmlformats.org/officeDocument/2006/relationships/tags" Target="../tags/tag51.xml"/><Relationship Id="rId23" Type="http://schemas.openxmlformats.org/officeDocument/2006/relationships/image" Target="../media/image1.png"/><Relationship Id="rId28" Type="http://schemas.openxmlformats.org/officeDocument/2006/relationships/image" Target="../media/image12.svg"/><Relationship Id="rId10" Type="http://schemas.openxmlformats.org/officeDocument/2006/relationships/tags" Target="../tags/tag46.xml"/><Relationship Id="rId19" Type="http://schemas.openxmlformats.org/officeDocument/2006/relationships/tags" Target="../tags/tag55.xml"/><Relationship Id="rId31" Type="http://schemas.openxmlformats.org/officeDocument/2006/relationships/image" Target="../media/image15.png"/><Relationship Id="rId4" Type="http://schemas.openxmlformats.org/officeDocument/2006/relationships/tags" Target="../tags/tag40.xml"/><Relationship Id="rId9" Type="http://schemas.openxmlformats.org/officeDocument/2006/relationships/tags" Target="../tags/tag45.xml"/><Relationship Id="rId14" Type="http://schemas.openxmlformats.org/officeDocument/2006/relationships/tags" Target="../tags/tag50.xml"/><Relationship Id="rId22" Type="http://schemas.openxmlformats.org/officeDocument/2006/relationships/notesSlide" Target="../notesSlides/notesSlide7.xml"/><Relationship Id="rId27" Type="http://schemas.openxmlformats.org/officeDocument/2006/relationships/image" Target="../media/image11.png"/><Relationship Id="rId30" Type="http://schemas.openxmlformats.org/officeDocument/2006/relationships/image" Target="../media/image14.svg"/></Relationships>
</file>

<file path=ppt/slides/_rels/slide8.xml.rels><?xml version="1.0" encoding="UTF-8" standalone="yes"?>
<Relationships xmlns="http://schemas.openxmlformats.org/package/2006/relationships"><Relationship Id="rId8" Type="http://schemas.openxmlformats.org/officeDocument/2006/relationships/tags" Target="../tags/tag64.xml"/><Relationship Id="rId13" Type="http://schemas.openxmlformats.org/officeDocument/2006/relationships/tags" Target="../tags/tag69.xml"/><Relationship Id="rId18" Type="http://schemas.openxmlformats.org/officeDocument/2006/relationships/tags" Target="../tags/tag74.xml"/><Relationship Id="rId26" Type="http://schemas.openxmlformats.org/officeDocument/2006/relationships/image" Target="../media/image21.svg"/><Relationship Id="rId3" Type="http://schemas.openxmlformats.org/officeDocument/2006/relationships/tags" Target="../tags/tag59.xml"/><Relationship Id="rId21" Type="http://schemas.openxmlformats.org/officeDocument/2006/relationships/image" Target="../media/image1.png"/><Relationship Id="rId7" Type="http://schemas.openxmlformats.org/officeDocument/2006/relationships/tags" Target="../tags/tag63.xml"/><Relationship Id="rId12" Type="http://schemas.openxmlformats.org/officeDocument/2006/relationships/tags" Target="../tags/tag68.xml"/><Relationship Id="rId17" Type="http://schemas.openxmlformats.org/officeDocument/2006/relationships/tags" Target="../tags/tag73.xml"/><Relationship Id="rId25" Type="http://schemas.openxmlformats.org/officeDocument/2006/relationships/image" Target="../media/image20.png"/><Relationship Id="rId2" Type="http://schemas.openxmlformats.org/officeDocument/2006/relationships/tags" Target="../tags/tag58.xml"/><Relationship Id="rId16" Type="http://schemas.openxmlformats.org/officeDocument/2006/relationships/tags" Target="../tags/tag72.xml"/><Relationship Id="rId20" Type="http://schemas.openxmlformats.org/officeDocument/2006/relationships/notesSlide" Target="../notesSlides/notesSlide8.xml"/><Relationship Id="rId29" Type="http://schemas.openxmlformats.org/officeDocument/2006/relationships/image" Target="../media/image24.png"/><Relationship Id="rId1" Type="http://schemas.openxmlformats.org/officeDocument/2006/relationships/tags" Target="../tags/tag57.xml"/><Relationship Id="rId6" Type="http://schemas.openxmlformats.org/officeDocument/2006/relationships/tags" Target="../tags/tag62.xml"/><Relationship Id="rId11" Type="http://schemas.openxmlformats.org/officeDocument/2006/relationships/tags" Target="../tags/tag67.xml"/><Relationship Id="rId24" Type="http://schemas.openxmlformats.org/officeDocument/2006/relationships/image" Target="../media/image19.svg"/><Relationship Id="rId5" Type="http://schemas.openxmlformats.org/officeDocument/2006/relationships/tags" Target="../tags/tag61.xml"/><Relationship Id="rId15" Type="http://schemas.openxmlformats.org/officeDocument/2006/relationships/tags" Target="../tags/tag71.xml"/><Relationship Id="rId23" Type="http://schemas.openxmlformats.org/officeDocument/2006/relationships/image" Target="../media/image18.svg"/><Relationship Id="rId28" Type="http://schemas.openxmlformats.org/officeDocument/2006/relationships/image" Target="../media/image23.svg"/><Relationship Id="rId10" Type="http://schemas.openxmlformats.org/officeDocument/2006/relationships/tags" Target="../tags/tag66.xml"/><Relationship Id="rId19" Type="http://schemas.openxmlformats.org/officeDocument/2006/relationships/slideLayout" Target="../slideLayouts/slideLayout63.xml"/><Relationship Id="rId4" Type="http://schemas.openxmlformats.org/officeDocument/2006/relationships/tags" Target="../tags/tag60.xml"/><Relationship Id="rId9" Type="http://schemas.openxmlformats.org/officeDocument/2006/relationships/tags" Target="../tags/tag65.xml"/><Relationship Id="rId14" Type="http://schemas.openxmlformats.org/officeDocument/2006/relationships/tags" Target="../tags/tag70.xml"/><Relationship Id="rId22" Type="http://schemas.openxmlformats.org/officeDocument/2006/relationships/image" Target="../media/image17.png"/><Relationship Id="rId27" Type="http://schemas.openxmlformats.org/officeDocument/2006/relationships/image" Target="../media/image22.png"/><Relationship Id="rId30" Type="http://schemas.openxmlformats.org/officeDocument/2006/relationships/image" Target="../media/image25.svg"/></Relationships>
</file>

<file path=ppt/slides/_rels/slide9.xml.rels><?xml version="1.0" encoding="UTF-8" standalone="yes"?>
<Relationships xmlns="http://schemas.openxmlformats.org/package/2006/relationships"><Relationship Id="rId3" Type="http://schemas.openxmlformats.org/officeDocument/2006/relationships/tags" Target="../tags/tag77.xml"/><Relationship Id="rId7" Type="http://schemas.openxmlformats.org/officeDocument/2006/relationships/image" Target="../media/image1.png"/><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notesSlide" Target="../notesSlides/notesSlide9.xml"/><Relationship Id="rId5" Type="http://schemas.openxmlformats.org/officeDocument/2006/relationships/slideLayout" Target="../slideLayouts/slideLayout7.xml"/><Relationship Id="rId4" Type="http://schemas.openxmlformats.org/officeDocument/2006/relationships/tags" Target="../tags/tag7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pic>
        <p:nvPicPr>
          <p:cNvPr id="30" name="shape 2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0" y="0"/>
            <a:ext cx="12192000" cy="6832879"/>
          </a:xfrm>
          <a:prstGeom prst="rect">
            <a:avLst/>
          </a:prstGeom>
        </p:spPr>
      </p:pic>
      <p:sp>
        <p:nvSpPr>
          <p:cNvPr id="34" name="矩形 33"/>
          <p:cNvSpPr/>
          <p:nvPr/>
        </p:nvSpPr>
        <p:spPr>
          <a:xfrm flipH="1">
            <a:off x="0" y="0"/>
            <a:ext cx="12191998" cy="6832879"/>
          </a:xfrm>
          <a:prstGeom prst="rect">
            <a:avLst/>
          </a:prstGeom>
          <a:gradFill flip="none" rotWithShape="1">
            <a:gsLst>
              <a:gs pos="22000">
                <a:schemeClr val="bg1">
                  <a:alpha val="84000"/>
                </a:schemeClr>
              </a:gs>
              <a:gs pos="47000">
                <a:schemeClr val="bg1">
                  <a:alpha val="68000"/>
                </a:schemeClr>
              </a:gs>
              <a:gs pos="70000">
                <a:schemeClr val="bg1">
                  <a:alpha val="13000"/>
                </a:schemeClr>
              </a:gs>
            </a:gsLst>
            <a:lin ang="18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1"/>
          <p:cNvSpPr txBox="1"/>
          <p:nvPr>
            <p:custDataLst>
              <p:tags r:id="rId2"/>
            </p:custDataLst>
          </p:nvPr>
        </p:nvSpPr>
        <p:spPr>
          <a:xfrm>
            <a:off x="7433887" y="1457831"/>
            <a:ext cx="4179816" cy="2324390"/>
          </a:xfrm>
          <a:prstGeom prst="rect">
            <a:avLst/>
          </a:prstGeom>
          <a:noFill/>
        </p:spPr>
        <p:txBody>
          <a:bodyPr wrap="square" lIns="0" tIns="0" rIns="0" bIns="0" rtlCol="0" anchor="b" anchorCtr="0">
            <a:normAutofit/>
          </a:bodyPr>
          <a:lstStyle/>
          <a:p>
            <a:pPr algn="r"/>
            <a:r>
              <a:rPr lang="zh-CN" altLang="en-US" sz="7200" b="1" dirty="0">
                <a:solidFill>
                  <a:schemeClr val="accent4"/>
                </a:solidFill>
                <a:latin typeface="华文新魏" panose="02010800040101010101" pitchFamily="2" charset="-122"/>
                <a:ea typeface="华文新魏" panose="02010800040101010101" pitchFamily="2" charset="-122"/>
              </a:rPr>
              <a:t>我的专业</a:t>
            </a:r>
            <a:endParaRPr lang="en-US" altLang="zh-CN" sz="7200" b="1" dirty="0">
              <a:solidFill>
                <a:schemeClr val="accent4"/>
              </a:solidFill>
              <a:latin typeface="华文新魏" panose="02010800040101010101" pitchFamily="2" charset="-122"/>
              <a:ea typeface="华文新魏" panose="02010800040101010101" pitchFamily="2" charset="-122"/>
            </a:endParaRPr>
          </a:p>
          <a:p>
            <a:pPr algn="r"/>
            <a:r>
              <a:rPr lang="zh-CN" altLang="en-US" sz="7200" b="1" dirty="0">
                <a:solidFill>
                  <a:schemeClr val="accent4"/>
                </a:solidFill>
                <a:latin typeface="华文新魏" panose="02010800040101010101" pitchFamily="2" charset="-122"/>
                <a:ea typeface="华文新魏" panose="02010800040101010101" pitchFamily="2" charset="-122"/>
              </a:rPr>
              <a:t>我的国</a:t>
            </a:r>
          </a:p>
        </p:txBody>
      </p:sp>
      <p:grpSp>
        <p:nvGrpSpPr>
          <p:cNvPr id="11" name="组合 10">
            <a:extLst>
              <a:ext uri="{FF2B5EF4-FFF2-40B4-BE49-F238E27FC236}">
                <a16:creationId xmlns:a16="http://schemas.microsoft.com/office/drawing/2014/main" id="{C3A17103-413B-B204-F0B4-816D8A45B373}"/>
              </a:ext>
            </a:extLst>
          </p:cNvPr>
          <p:cNvGrpSpPr/>
          <p:nvPr/>
        </p:nvGrpSpPr>
        <p:grpSpPr>
          <a:xfrm>
            <a:off x="10090389" y="483584"/>
            <a:ext cx="1879378" cy="490663"/>
            <a:chOff x="10090389" y="483584"/>
            <a:chExt cx="1879378" cy="490663"/>
          </a:xfrm>
        </p:grpSpPr>
        <p:sp>
          <p:nvSpPr>
            <p:cNvPr id="22" name="Text4"/>
            <p:cNvSpPr txBox="1"/>
            <p:nvPr>
              <p:custDataLst>
                <p:tags r:id="rId7"/>
              </p:custDataLst>
            </p:nvPr>
          </p:nvSpPr>
          <p:spPr>
            <a:xfrm>
              <a:off x="10312477" y="500975"/>
              <a:ext cx="1435202" cy="455881"/>
            </a:xfrm>
            <a:prstGeom prst="rect">
              <a:avLst/>
            </a:prstGeom>
            <a:noFill/>
          </p:spPr>
          <p:txBody>
            <a:bodyPr wrap="square" lIns="0" tIns="0" rIns="0" bIns="0" rtlCol="0" anchor="ctr">
              <a:normAutofit/>
            </a:bodyPr>
            <a:lstStyle/>
            <a:p>
              <a:pPr algn="ctr"/>
              <a:r>
                <a:rPr lang="en-US" altLang="zh-CN" sz="1600">
                  <a:effectLst>
                    <a:outerShdw blurRad="76200" dist="38100" dir="2700000" algn="ctr" rotWithShape="0">
                      <a:schemeClr val="accent1">
                        <a:alpha val="0"/>
                      </a:schemeClr>
                    </a:outerShdw>
                  </a:effectLst>
                  <a:latin typeface="微软雅黑" panose="020B0503020204020204" charset="-122"/>
                  <a:ea typeface="微软雅黑" panose="020B0503020204020204" charset="-122"/>
                  <a:sym typeface="+mn-ea"/>
                </a:rPr>
                <a:t>2024/4/28</a:t>
              </a:r>
              <a:endParaRPr lang="en-US" altLang="zh-CN" sz="1600" spc="300" dirty="0">
                <a:effectLst>
                  <a:outerShdw blurRad="76200" dist="38100" dir="2700000" algn="ctr" rotWithShape="0">
                    <a:schemeClr val="accent1">
                      <a:alpha val="0"/>
                    </a:schemeClr>
                  </a:outerShdw>
                </a:effectLst>
                <a:latin typeface="微软雅黑" panose="020B0503020204020204" charset="-122"/>
                <a:ea typeface="微软雅黑" panose="020B0503020204020204" charset="-122"/>
                <a:sym typeface="+mn-ea"/>
              </a:endParaRPr>
            </a:p>
          </p:txBody>
        </p:sp>
        <p:sp>
          <p:nvSpPr>
            <p:cNvPr id="23" name="图形 8"/>
            <p:cNvSpPr/>
            <p:nvPr/>
          </p:nvSpPr>
          <p:spPr>
            <a:xfrm>
              <a:off x="10090389" y="483584"/>
              <a:ext cx="1879378" cy="490663"/>
            </a:xfrm>
            <a:custGeom>
              <a:avLst/>
              <a:gdLst>
                <a:gd name="connsiteX0" fmla="*/ 284321 w 2520219"/>
                <a:gd name="connsiteY0" fmla="*/ 0 h 777716"/>
                <a:gd name="connsiteX1" fmla="*/ 2520220 w 2520219"/>
                <a:gd name="connsiteY1" fmla="*/ 0 h 777716"/>
                <a:gd name="connsiteX2" fmla="*/ 2520220 w 2520219"/>
                <a:gd name="connsiteY2" fmla="*/ 0 h 777716"/>
                <a:gd name="connsiteX3" fmla="*/ 2520220 w 2520219"/>
                <a:gd name="connsiteY3" fmla="*/ 493395 h 777716"/>
                <a:gd name="connsiteX4" fmla="*/ 2235899 w 2520219"/>
                <a:gd name="connsiteY4" fmla="*/ 777716 h 777716"/>
                <a:gd name="connsiteX5" fmla="*/ 0 w 2520219"/>
                <a:gd name="connsiteY5" fmla="*/ 777716 h 777716"/>
                <a:gd name="connsiteX6" fmla="*/ 0 w 2520219"/>
                <a:gd name="connsiteY6" fmla="*/ 777716 h 777716"/>
                <a:gd name="connsiteX7" fmla="*/ 0 w 2520219"/>
                <a:gd name="connsiteY7" fmla="*/ 284321 h 777716"/>
                <a:gd name="connsiteX8" fmla="*/ 284321 w 2520219"/>
                <a:gd name="connsiteY8" fmla="*/ 0 h 77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219" h="777716">
                  <a:moveTo>
                    <a:pt x="284321" y="0"/>
                  </a:moveTo>
                  <a:lnTo>
                    <a:pt x="2520220" y="0"/>
                  </a:lnTo>
                  <a:lnTo>
                    <a:pt x="2520220" y="0"/>
                  </a:lnTo>
                  <a:lnTo>
                    <a:pt x="2520220" y="493395"/>
                  </a:lnTo>
                  <a:cubicBezTo>
                    <a:pt x="2520220" y="650421"/>
                    <a:pt x="2392928" y="777716"/>
                    <a:pt x="2235899" y="777716"/>
                  </a:cubicBezTo>
                  <a:lnTo>
                    <a:pt x="0" y="777716"/>
                  </a:lnTo>
                  <a:lnTo>
                    <a:pt x="0" y="777716"/>
                  </a:lnTo>
                  <a:lnTo>
                    <a:pt x="0" y="284321"/>
                  </a:lnTo>
                  <a:cubicBezTo>
                    <a:pt x="0" y="127295"/>
                    <a:pt x="127295" y="0"/>
                    <a:pt x="284321" y="0"/>
                  </a:cubicBezTo>
                  <a:close/>
                </a:path>
              </a:pathLst>
            </a:custGeom>
            <a:noFill/>
            <a:ln w="15875" cap="flat">
              <a:solidFill>
                <a:schemeClr val="accent1"/>
              </a:solidFill>
              <a:prstDash val="solid"/>
              <a:miter/>
            </a:ln>
          </p:spPr>
          <p:txBody>
            <a:bodyPr rtlCol="0" anchor="ctr"/>
            <a:lstStyle/>
            <a:p>
              <a:endParaRPr lang="zh-CN" altLang="en-US"/>
            </a:p>
          </p:txBody>
        </p:sp>
      </p:grpSp>
      <p:sp>
        <p:nvSpPr>
          <p:cNvPr id="35" name="矩形 34"/>
          <p:cNvSpPr/>
          <p:nvPr/>
        </p:nvSpPr>
        <p:spPr>
          <a:xfrm>
            <a:off x="0" y="6650009"/>
            <a:ext cx="12192000" cy="20799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A6F2BB9B-E451-6B92-059F-EA775C6C0CAC}"/>
              </a:ext>
            </a:extLst>
          </p:cNvPr>
          <p:cNvGrpSpPr/>
          <p:nvPr/>
        </p:nvGrpSpPr>
        <p:grpSpPr>
          <a:xfrm>
            <a:off x="7345775" y="4626771"/>
            <a:ext cx="4454390" cy="1920115"/>
            <a:chOff x="7345775" y="4626771"/>
            <a:chExt cx="4454390" cy="1920115"/>
          </a:xfrm>
        </p:grpSpPr>
        <p:sp>
          <p:nvSpPr>
            <p:cNvPr id="21" name="Text3"/>
            <p:cNvSpPr txBox="1"/>
            <p:nvPr>
              <p:custDataLst>
                <p:tags r:id="rId3"/>
              </p:custDataLst>
            </p:nvPr>
          </p:nvSpPr>
          <p:spPr>
            <a:xfrm>
              <a:off x="7345775" y="4626771"/>
              <a:ext cx="4179816" cy="443540"/>
            </a:xfrm>
            <a:prstGeom prst="rect">
              <a:avLst/>
            </a:prstGeom>
            <a:noFill/>
          </p:spPr>
          <p:txBody>
            <a:bodyPr wrap="square" lIns="0" tIns="0" rIns="0" bIns="0" rtlCol="0" anchor="ctr">
              <a:normAutofit/>
            </a:bodyPr>
            <a:lstStyle/>
            <a:p>
              <a:pPr algn="r"/>
              <a:r>
                <a:rPr lang="zh-CN" altLang="en-US" sz="1600" dirty="0">
                  <a:latin typeface="微软雅黑" panose="020B0503020204020204" charset="-122"/>
                  <a:ea typeface="微软雅黑" panose="020B0503020204020204" charset="-122"/>
                </a:rPr>
                <a:t>汇报人</a:t>
              </a:r>
              <a:r>
                <a:rPr lang="zh-CN" altLang="en-US" sz="1600" dirty="0">
                  <a:uFillTx/>
                  <a:latin typeface="微软雅黑" panose="020B0503020204020204" charset="-122"/>
                  <a:ea typeface="微软雅黑" panose="020B0503020204020204" charset="-122"/>
                </a:rPr>
                <a:t>：陈博</a:t>
              </a:r>
              <a:endParaRPr lang="en-US" altLang="id-ID" sz="1600" dirty="0">
                <a:uFillTx/>
                <a:latin typeface="微软雅黑" panose="020B0503020204020204" charset="-122"/>
                <a:ea typeface="微软雅黑" panose="020B0503020204020204" charset="-122"/>
              </a:endParaRPr>
            </a:p>
          </p:txBody>
        </p:sp>
        <p:sp>
          <p:nvSpPr>
            <p:cNvPr id="24" name="矩形: 圆角 23"/>
            <p:cNvSpPr/>
            <p:nvPr/>
          </p:nvSpPr>
          <p:spPr>
            <a:xfrm>
              <a:off x="11714863" y="4760374"/>
              <a:ext cx="85302" cy="206814"/>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3">
              <a:extLst>
                <a:ext uri="{FF2B5EF4-FFF2-40B4-BE49-F238E27FC236}">
                  <a16:creationId xmlns:a16="http://schemas.microsoft.com/office/drawing/2014/main" id="{6E5F76FC-AEF4-1FB3-D966-DDC07CC07C42}"/>
                </a:ext>
              </a:extLst>
            </p:cNvPr>
            <p:cNvSpPr txBox="1"/>
            <p:nvPr>
              <p:custDataLst>
                <p:tags r:id="rId4"/>
              </p:custDataLst>
            </p:nvPr>
          </p:nvSpPr>
          <p:spPr>
            <a:xfrm>
              <a:off x="7345775" y="5120312"/>
              <a:ext cx="4179816" cy="443540"/>
            </a:xfrm>
            <a:prstGeom prst="rect">
              <a:avLst/>
            </a:prstGeom>
            <a:noFill/>
          </p:spPr>
          <p:txBody>
            <a:bodyPr wrap="square" lIns="0" tIns="0" rIns="0" bIns="0" rtlCol="0" anchor="ctr">
              <a:normAutofit/>
            </a:bodyPr>
            <a:lstStyle/>
            <a:p>
              <a:pPr algn="r"/>
              <a:r>
                <a:rPr lang="en-US" altLang="zh-CN" sz="1600">
                  <a:latin typeface="微软雅黑" panose="020B0503020204020204" charset="-122"/>
                  <a:ea typeface="微软雅黑" panose="020B0503020204020204" charset="-122"/>
                </a:rPr>
                <a:t>PPT</a:t>
              </a:r>
              <a:r>
                <a:rPr lang="zh-CN" altLang="en-US" sz="1600">
                  <a:latin typeface="微软雅黑" panose="020B0503020204020204" charset="-122"/>
                  <a:ea typeface="微软雅黑" panose="020B0503020204020204" charset="-122"/>
                </a:rPr>
                <a:t>制作</a:t>
              </a:r>
              <a:r>
                <a:rPr lang="zh-CN" altLang="en-US" sz="1600">
                  <a:uFillTx/>
                  <a:latin typeface="微软雅黑" panose="020B0503020204020204" charset="-122"/>
                  <a:ea typeface="微软雅黑" panose="020B0503020204020204" charset="-122"/>
                </a:rPr>
                <a:t>：陈博</a:t>
              </a:r>
              <a:r>
                <a:rPr lang="en-US" altLang="zh-CN" sz="1600">
                  <a:latin typeface="微软雅黑" panose="020B0503020204020204" charset="-122"/>
                  <a:ea typeface="微软雅黑" panose="020B0503020204020204" charset="-122"/>
                </a:rPr>
                <a:t> </a:t>
              </a:r>
              <a:r>
                <a:rPr lang="zh-CN" altLang="en-US" sz="1600">
                  <a:latin typeface="微软雅黑" panose="020B0503020204020204" charset="-122"/>
                  <a:ea typeface="微软雅黑" panose="020B0503020204020204" charset="-122"/>
                </a:rPr>
                <a:t>邓扬帆 晏瑞阳</a:t>
              </a:r>
              <a:r>
                <a:rPr lang="zh-CN" altLang="en-US" sz="1600">
                  <a:uFillTx/>
                  <a:latin typeface="微软雅黑" panose="020B0503020204020204" charset="-122"/>
                  <a:ea typeface="微软雅黑" panose="020B0503020204020204" charset="-122"/>
                </a:rPr>
                <a:t> </a:t>
              </a:r>
              <a:endParaRPr lang="en-US" altLang="id-ID" sz="1600" dirty="0">
                <a:uFillTx/>
                <a:latin typeface="微软雅黑" panose="020B0503020204020204" charset="-122"/>
                <a:ea typeface="微软雅黑" panose="020B0503020204020204" charset="-122"/>
              </a:endParaRPr>
            </a:p>
          </p:txBody>
        </p:sp>
        <p:sp>
          <p:nvSpPr>
            <p:cNvPr id="3" name="矩形: 圆角 2">
              <a:extLst>
                <a:ext uri="{FF2B5EF4-FFF2-40B4-BE49-F238E27FC236}">
                  <a16:creationId xmlns:a16="http://schemas.microsoft.com/office/drawing/2014/main" id="{4AE2FCA2-D931-CE60-AB52-52E9B3F74803}"/>
                </a:ext>
              </a:extLst>
            </p:cNvPr>
            <p:cNvSpPr/>
            <p:nvPr/>
          </p:nvSpPr>
          <p:spPr>
            <a:xfrm>
              <a:off x="11714863" y="5253915"/>
              <a:ext cx="85302" cy="206814"/>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3">
              <a:extLst>
                <a:ext uri="{FF2B5EF4-FFF2-40B4-BE49-F238E27FC236}">
                  <a16:creationId xmlns:a16="http://schemas.microsoft.com/office/drawing/2014/main" id="{4730B2A8-D139-DFEA-7E43-014D6C0A67B6}"/>
                </a:ext>
              </a:extLst>
            </p:cNvPr>
            <p:cNvSpPr txBox="1"/>
            <p:nvPr>
              <p:custDataLst>
                <p:tags r:id="rId5"/>
              </p:custDataLst>
            </p:nvPr>
          </p:nvSpPr>
          <p:spPr>
            <a:xfrm>
              <a:off x="7345775" y="5613853"/>
              <a:ext cx="4179816" cy="443540"/>
            </a:xfrm>
            <a:prstGeom prst="rect">
              <a:avLst/>
            </a:prstGeom>
            <a:noFill/>
          </p:spPr>
          <p:txBody>
            <a:bodyPr wrap="square" lIns="0" tIns="0" rIns="0" bIns="0" rtlCol="0" anchor="ctr">
              <a:normAutofit/>
            </a:bodyPr>
            <a:lstStyle/>
            <a:p>
              <a:pPr algn="r"/>
              <a:r>
                <a:rPr lang="zh-CN" altLang="en-US" sz="1600">
                  <a:latin typeface="微软雅黑" panose="020B0503020204020204" charset="-122"/>
                  <a:ea typeface="微软雅黑" panose="020B0503020204020204" charset="-122"/>
                </a:rPr>
                <a:t>资料收集</a:t>
              </a:r>
              <a:r>
                <a:rPr lang="zh-CN" altLang="en-US" sz="1600">
                  <a:uFillTx/>
                  <a:latin typeface="微软雅黑" panose="020B0503020204020204" charset="-122"/>
                  <a:ea typeface="微软雅黑" panose="020B0503020204020204" charset="-122"/>
                </a:rPr>
                <a:t>：邓扬帆 周哲 黄继伟 </a:t>
              </a:r>
              <a:r>
                <a:rPr lang="zh-CN" altLang="en-US" sz="1600">
                  <a:latin typeface="微软雅黑" panose="020B0503020204020204" charset="-122"/>
                  <a:ea typeface="微软雅黑" panose="020B0503020204020204" charset="-122"/>
                </a:rPr>
                <a:t>晏瑞阳 </a:t>
              </a:r>
              <a:endParaRPr lang="en-US" altLang="id-ID" sz="1600" dirty="0">
                <a:uFillTx/>
                <a:latin typeface="微软雅黑" panose="020B0503020204020204" charset="-122"/>
                <a:ea typeface="微软雅黑" panose="020B0503020204020204" charset="-122"/>
              </a:endParaRPr>
            </a:p>
          </p:txBody>
        </p:sp>
        <p:sp>
          <p:nvSpPr>
            <p:cNvPr id="7" name="矩形: 圆角 6">
              <a:extLst>
                <a:ext uri="{FF2B5EF4-FFF2-40B4-BE49-F238E27FC236}">
                  <a16:creationId xmlns:a16="http://schemas.microsoft.com/office/drawing/2014/main" id="{ED0EF0E9-49F2-2B7E-42F8-4FF36C937D62}"/>
                </a:ext>
              </a:extLst>
            </p:cNvPr>
            <p:cNvSpPr/>
            <p:nvPr/>
          </p:nvSpPr>
          <p:spPr>
            <a:xfrm>
              <a:off x="11714863" y="5747456"/>
              <a:ext cx="85302" cy="206814"/>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3">
              <a:extLst>
                <a:ext uri="{FF2B5EF4-FFF2-40B4-BE49-F238E27FC236}">
                  <a16:creationId xmlns:a16="http://schemas.microsoft.com/office/drawing/2014/main" id="{31C86CE8-0CFF-CAE0-94E2-AA5BC3363D19}"/>
                </a:ext>
              </a:extLst>
            </p:cNvPr>
            <p:cNvSpPr txBox="1"/>
            <p:nvPr>
              <p:custDataLst>
                <p:tags r:id="rId6"/>
              </p:custDataLst>
            </p:nvPr>
          </p:nvSpPr>
          <p:spPr>
            <a:xfrm>
              <a:off x="7345775" y="6103346"/>
              <a:ext cx="4179816" cy="443540"/>
            </a:xfrm>
            <a:prstGeom prst="rect">
              <a:avLst/>
            </a:prstGeom>
            <a:noFill/>
          </p:spPr>
          <p:txBody>
            <a:bodyPr wrap="square" lIns="0" tIns="0" rIns="0" bIns="0" rtlCol="0" anchor="ctr">
              <a:normAutofit/>
            </a:bodyPr>
            <a:lstStyle/>
            <a:p>
              <a:pPr algn="r"/>
              <a:r>
                <a:rPr lang="zh-CN" altLang="en-US" sz="1600">
                  <a:uFillTx/>
                  <a:latin typeface="微软雅黑" panose="020B0503020204020204" charset="-122"/>
                  <a:ea typeface="微软雅黑" panose="020B0503020204020204" charset="-122"/>
                </a:rPr>
                <a:t>小组成员：邓扬帆 周哲 黄继伟 </a:t>
              </a:r>
              <a:r>
                <a:rPr lang="zh-CN" altLang="en-US" sz="1600">
                  <a:latin typeface="微软雅黑" panose="020B0503020204020204" charset="-122"/>
                  <a:ea typeface="微软雅黑" panose="020B0503020204020204" charset="-122"/>
                </a:rPr>
                <a:t>晏瑞阳 陈博 </a:t>
              </a:r>
              <a:endParaRPr lang="en-US" altLang="id-ID" sz="1600" dirty="0">
                <a:uFillTx/>
                <a:latin typeface="微软雅黑" panose="020B0503020204020204" charset="-122"/>
                <a:ea typeface="微软雅黑" panose="020B0503020204020204" charset="-122"/>
              </a:endParaRPr>
            </a:p>
          </p:txBody>
        </p:sp>
        <p:sp>
          <p:nvSpPr>
            <p:cNvPr id="9" name="矩形: 圆角 8">
              <a:extLst>
                <a:ext uri="{FF2B5EF4-FFF2-40B4-BE49-F238E27FC236}">
                  <a16:creationId xmlns:a16="http://schemas.microsoft.com/office/drawing/2014/main" id="{A8A37887-45DF-1F81-402E-8C42CFF4B93B}"/>
                </a:ext>
              </a:extLst>
            </p:cNvPr>
            <p:cNvSpPr/>
            <p:nvPr/>
          </p:nvSpPr>
          <p:spPr>
            <a:xfrm>
              <a:off x="11714863" y="6236949"/>
              <a:ext cx="85302" cy="206814"/>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ustDataLst>
      <p:tags r:id="rId1"/>
    </p:custData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horizontal)">
                                      <p:cBhvr>
                                        <p:cTn id="7" dur="500"/>
                                        <p:tgtEl>
                                          <p:spTgt spid="19"/>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1000"/>
                                        <p:tgtEl>
                                          <p:spTgt spid="10"/>
                                        </p:tgtEl>
                                      </p:cBhvr>
                                    </p:animEffect>
                                    <p:anim calcmode="lin" valueType="num">
                                      <p:cBhvr>
                                        <p:cTn id="12" dur="1000" fill="hold"/>
                                        <p:tgtEl>
                                          <p:spTgt spid="10"/>
                                        </p:tgtEl>
                                        <p:attrNameLst>
                                          <p:attrName>ppt_x</p:attrName>
                                        </p:attrNameLst>
                                      </p:cBhvr>
                                      <p:tavLst>
                                        <p:tav tm="0">
                                          <p:val>
                                            <p:strVal val="#ppt_x"/>
                                          </p:val>
                                        </p:tav>
                                        <p:tav tm="100000">
                                          <p:val>
                                            <p:strVal val="#ppt_x"/>
                                          </p:val>
                                        </p:tav>
                                      </p:tavLst>
                                    </p:anim>
                                    <p:anim calcmode="lin" valueType="num">
                                      <p:cBhvr>
                                        <p:cTn id="13" dur="1000" fill="hold"/>
                                        <p:tgtEl>
                                          <p:spTgt spid="10"/>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4"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shape 2">
            <a:extLst>
              <a:ext uri="{FF2B5EF4-FFF2-40B4-BE49-F238E27FC236}">
                <a16:creationId xmlns:a16="http://schemas.microsoft.com/office/drawing/2014/main" id="{5AC3ED53-3534-A550-1FED-BDF9BD2712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16" name="矩形 15">
            <a:extLst>
              <a:ext uri="{FF2B5EF4-FFF2-40B4-BE49-F238E27FC236}">
                <a16:creationId xmlns:a16="http://schemas.microsoft.com/office/drawing/2014/main" id="{E4367202-987F-7B67-376E-BF1E0475B973}"/>
              </a:ext>
            </a:extLst>
          </p:cNvPr>
          <p:cNvSpPr/>
          <p:nvPr/>
        </p:nvSpPr>
        <p:spPr>
          <a:xfrm flipV="1">
            <a:off x="0" y="-6350"/>
            <a:ext cx="12192000" cy="6870700"/>
          </a:xfrm>
          <a:prstGeom prst="rect">
            <a:avLst/>
          </a:prstGeom>
          <a:gradFill flip="none" rotWithShape="1">
            <a:gsLst>
              <a:gs pos="0">
                <a:schemeClr val="bg1"/>
              </a:gs>
              <a:gs pos="68000">
                <a:schemeClr val="bg1">
                  <a:alpha val="76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grpSp>
        <p:nvGrpSpPr>
          <p:cNvPr id="2" name="组合 1">
            <a:extLst>
              <a:ext uri="{FF2B5EF4-FFF2-40B4-BE49-F238E27FC236}">
                <a16:creationId xmlns:a16="http://schemas.microsoft.com/office/drawing/2014/main" id="{18E28E1D-9DED-EB96-E522-641AC6DC3397}"/>
              </a:ext>
            </a:extLst>
          </p:cNvPr>
          <p:cNvGrpSpPr/>
          <p:nvPr>
            <p:custDataLst>
              <p:tags r:id="rId2"/>
            </p:custDataLst>
          </p:nvPr>
        </p:nvGrpSpPr>
        <p:grpSpPr>
          <a:xfrm>
            <a:off x="10441645" y="6264070"/>
            <a:ext cx="1401571" cy="342261"/>
            <a:chOff x="937489" y="5618701"/>
            <a:chExt cx="1401571" cy="342261"/>
          </a:xfrm>
        </p:grpSpPr>
        <p:sp>
          <p:nvSpPr>
            <p:cNvPr id="7" name="Rectangle 9">
              <a:extLst>
                <a:ext uri="{FF2B5EF4-FFF2-40B4-BE49-F238E27FC236}">
                  <a16:creationId xmlns:a16="http://schemas.microsoft.com/office/drawing/2014/main" id="{33FEB06B-0EBE-E43F-B06D-02EDFD3E0BD8}"/>
                </a:ext>
              </a:extLst>
            </p:cNvPr>
            <p:cNvSpPr/>
            <p:nvPr/>
          </p:nvSpPr>
          <p:spPr>
            <a:xfrm>
              <a:off x="937489" y="5618701"/>
              <a:ext cx="1401571" cy="34226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id-ID">
                <a:latin typeface="微软雅黑" panose="020B0503020204020204" pitchFamily="34" charset="-122"/>
                <a:ea typeface="微软雅黑" panose="020B0503020204020204" pitchFamily="34" charset="-122"/>
                <a:sym typeface="+mn-ea"/>
              </a:endParaRPr>
            </a:p>
          </p:txBody>
        </p:sp>
        <p:sp>
          <p:nvSpPr>
            <p:cNvPr id="8" name="装饰文本">
              <a:extLst>
                <a:ext uri="{FF2B5EF4-FFF2-40B4-BE49-F238E27FC236}">
                  <a16:creationId xmlns:a16="http://schemas.microsoft.com/office/drawing/2014/main" id="{0B8A3D48-093B-8B54-0F6E-036C56F975E0}"/>
                </a:ext>
              </a:extLst>
            </p:cNvPr>
            <p:cNvSpPr txBox="1"/>
            <p:nvPr/>
          </p:nvSpPr>
          <p:spPr>
            <a:xfrm>
              <a:off x="1015347" y="5682109"/>
              <a:ext cx="1245854" cy="215444"/>
            </a:xfrm>
            <a:prstGeom prst="rect">
              <a:avLst/>
            </a:prstGeom>
            <a:noFill/>
          </p:spPr>
          <p:txBody>
            <a:bodyPr wrap="none" rtlCol="0">
              <a:spAutoFit/>
            </a:bodyPr>
            <a:lstStyle/>
            <a:p>
              <a:pPr algn="ctr"/>
              <a:r>
                <a:rPr lang="id-ID" sz="800" spc="400" dirty="0">
                  <a:solidFill>
                    <a:schemeClr val="tx2"/>
                  </a:solidFill>
                  <a:uFillTx/>
                  <a:latin typeface="微软雅黑" panose="020B0503020204020204" pitchFamily="34" charset="-122"/>
                  <a:ea typeface="微软雅黑" panose="020B0503020204020204" pitchFamily="34" charset="-122"/>
                  <a:sym typeface="思源黑体 CN" panose="020B0500000000000000" pitchFamily="34" charset="-122"/>
                </a:rPr>
                <a:t>VIEW MORE</a:t>
              </a:r>
            </a:p>
          </p:txBody>
        </p:sp>
      </p:grpSp>
      <p:pic>
        <p:nvPicPr>
          <p:cNvPr id="2050" name="Picture 2" descr="人工智能 - 行业知识 - 陕西艺霖信息科技有限公司">
            <a:extLst>
              <a:ext uri="{FF2B5EF4-FFF2-40B4-BE49-F238E27FC236}">
                <a16:creationId xmlns:a16="http://schemas.microsoft.com/office/drawing/2014/main" id="{4806BE0B-9CF2-E5BD-ABC0-3488A83FDE8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23953"/>
            <a:ext cx="12192000" cy="6835775"/>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0150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shape 2">
            <a:extLst>
              <a:ext uri="{FF2B5EF4-FFF2-40B4-BE49-F238E27FC236}">
                <a16:creationId xmlns:a16="http://schemas.microsoft.com/office/drawing/2014/main" id="{5AC3ED53-3534-A550-1FED-BDF9BD27125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16" name="矩形 15">
            <a:extLst>
              <a:ext uri="{FF2B5EF4-FFF2-40B4-BE49-F238E27FC236}">
                <a16:creationId xmlns:a16="http://schemas.microsoft.com/office/drawing/2014/main" id="{E4367202-987F-7B67-376E-BF1E0475B973}"/>
              </a:ext>
            </a:extLst>
          </p:cNvPr>
          <p:cNvSpPr/>
          <p:nvPr/>
        </p:nvSpPr>
        <p:spPr>
          <a:xfrm flipV="1">
            <a:off x="0" y="12560"/>
            <a:ext cx="12192000" cy="6870700"/>
          </a:xfrm>
          <a:prstGeom prst="rect">
            <a:avLst/>
          </a:prstGeom>
          <a:gradFill flip="none" rotWithShape="1">
            <a:gsLst>
              <a:gs pos="0">
                <a:schemeClr val="bg1"/>
              </a:gs>
              <a:gs pos="68000">
                <a:schemeClr val="bg1">
                  <a:alpha val="76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3" name="文本框 2">
            <a:extLst>
              <a:ext uri="{FF2B5EF4-FFF2-40B4-BE49-F238E27FC236}">
                <a16:creationId xmlns:a16="http://schemas.microsoft.com/office/drawing/2014/main" id="{909C2BD8-06B5-CCBC-F2F9-24BB58CA4866}"/>
              </a:ext>
            </a:extLst>
          </p:cNvPr>
          <p:cNvSpPr txBox="1"/>
          <p:nvPr/>
        </p:nvSpPr>
        <p:spPr>
          <a:xfrm>
            <a:off x="412124" y="373487"/>
            <a:ext cx="2662380" cy="830997"/>
          </a:xfrm>
          <a:prstGeom prst="rect">
            <a:avLst/>
          </a:prstGeom>
          <a:noFill/>
        </p:spPr>
        <p:txBody>
          <a:bodyPr wrap="square" rtlCol="0">
            <a:spAutoFit/>
          </a:bodyPr>
          <a:lstStyle/>
          <a:p>
            <a:r>
              <a:rPr lang="en-US" altLang="zh-CN" sz="4800" b="1">
                <a:solidFill>
                  <a:srgbClr val="9B49B8"/>
                </a:solidFill>
                <a:latin typeface="微软雅黑" panose="020B0503020204020204" pitchFamily="34" charset="-122"/>
                <a:ea typeface="微软雅黑" panose="020B0503020204020204" pitchFamily="34" charset="-122"/>
              </a:rPr>
              <a:t>AI</a:t>
            </a:r>
            <a:r>
              <a:rPr lang="zh-CN" altLang="en-US" sz="4800" b="1">
                <a:solidFill>
                  <a:srgbClr val="9B49B8"/>
                </a:solidFill>
                <a:latin typeface="微软雅黑" panose="020B0503020204020204" pitchFamily="34" charset="-122"/>
                <a:ea typeface="微软雅黑" panose="020B0503020204020204" pitchFamily="34" charset="-122"/>
              </a:rPr>
              <a:t>宝贝</a:t>
            </a:r>
          </a:p>
        </p:txBody>
      </p:sp>
      <p:sp>
        <p:nvSpPr>
          <p:cNvPr id="5" name="Shape3">
            <a:extLst>
              <a:ext uri="{FF2B5EF4-FFF2-40B4-BE49-F238E27FC236}">
                <a16:creationId xmlns:a16="http://schemas.microsoft.com/office/drawing/2014/main" id="{107BD60A-2751-D2FA-9181-2F2775DBD3F4}"/>
              </a:ext>
            </a:extLst>
          </p:cNvPr>
          <p:cNvSpPr/>
          <p:nvPr>
            <p:custDataLst>
              <p:tags r:id="rId2"/>
            </p:custDataLst>
          </p:nvPr>
        </p:nvSpPr>
        <p:spPr>
          <a:xfrm>
            <a:off x="6616573" y="373487"/>
            <a:ext cx="5067301" cy="2714625"/>
          </a:xfrm>
          <a:prstGeom prst="roundRect">
            <a:avLst>
              <a:gd name="adj" fmla="val 10873"/>
            </a:avLst>
          </a:prstGeom>
          <a:blipFill dpi="0" rotWithShape="0">
            <a:blip r:embed="rId7"/>
            <a:srcRect/>
            <a:tile tx="0" ty="0" sx="100000" sy="100000" flip="none" algn="tl"/>
          </a:blipFill>
          <a:ln w="49439">
            <a:solidFill>
              <a:schemeClr val="accent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en-US">
                <a:solidFill>
                  <a:schemeClr val="lt1"/>
                </a:solidFill>
              </a:defRPr>
            </a:defPPr>
            <a:lvl1pPr marL="0" lvl="0"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9pPr>
          </a:lstStyle>
          <a:p>
            <a:pPr lvl="0" algn="ctr">
              <a:buClrTx/>
              <a:buSzTx/>
              <a:buFontTx/>
            </a:pPr>
            <a:endParaRPr lang="zh-CN" altLang="en-US" sz="1800">
              <a:latin typeface="微软雅黑" panose="020B0503020204020204" pitchFamily="34" charset="-122"/>
              <a:ea typeface="微软雅黑" panose="020B0503020204020204" pitchFamily="34" charset="-122"/>
              <a:sym typeface="+mn-ea"/>
            </a:endParaRPr>
          </a:p>
        </p:txBody>
      </p:sp>
      <p:sp>
        <p:nvSpPr>
          <p:cNvPr id="6" name="Shape3">
            <a:extLst>
              <a:ext uri="{FF2B5EF4-FFF2-40B4-BE49-F238E27FC236}">
                <a16:creationId xmlns:a16="http://schemas.microsoft.com/office/drawing/2014/main" id="{B0445BBB-FA24-3B78-DA6B-D811A4BFA6D0}"/>
              </a:ext>
            </a:extLst>
          </p:cNvPr>
          <p:cNvSpPr/>
          <p:nvPr>
            <p:custDataLst>
              <p:tags r:id="rId3"/>
            </p:custDataLst>
          </p:nvPr>
        </p:nvSpPr>
        <p:spPr>
          <a:xfrm>
            <a:off x="6607146" y="3420138"/>
            <a:ext cx="5067301" cy="2714625"/>
          </a:xfrm>
          <a:prstGeom prst="roundRect">
            <a:avLst>
              <a:gd name="adj" fmla="val 10873"/>
            </a:avLst>
          </a:prstGeom>
          <a:blipFill dpi="0" rotWithShape="0">
            <a:blip r:embed="rId8"/>
            <a:srcRect/>
            <a:tile tx="0" ty="0" sx="100000" sy="100000" flip="none" algn="tl"/>
          </a:blipFill>
          <a:ln w="49439">
            <a:solidFill>
              <a:schemeClr val="accent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en-US">
                <a:solidFill>
                  <a:schemeClr val="lt1"/>
                </a:solidFill>
              </a:defRPr>
            </a:defPPr>
            <a:lvl1pPr marL="0" lvl="0"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lt1"/>
                </a:solidFill>
                <a:latin typeface="Calibri" panose="020F0502020204030204" pitchFamily="34" charset="0"/>
                <a:ea typeface="+mn-ea"/>
                <a:cs typeface="+mn-cs"/>
              </a:defRPr>
            </a:lvl9pPr>
          </a:lstStyle>
          <a:p>
            <a:pPr lvl="0" algn="ctr">
              <a:buClrTx/>
              <a:buSzTx/>
              <a:buFontTx/>
            </a:pPr>
            <a:endParaRPr lang="zh-CN" altLang="en-US" sz="1800">
              <a:latin typeface="微软雅黑" panose="020B0503020204020204" pitchFamily="34" charset="-122"/>
              <a:ea typeface="微软雅黑" panose="020B0503020204020204" pitchFamily="34" charset="-122"/>
              <a:sym typeface="+mn-ea"/>
            </a:endParaRPr>
          </a:p>
        </p:txBody>
      </p:sp>
      <p:sp>
        <p:nvSpPr>
          <p:cNvPr id="2" name="矩形 1">
            <a:extLst>
              <a:ext uri="{FF2B5EF4-FFF2-40B4-BE49-F238E27FC236}">
                <a16:creationId xmlns:a16="http://schemas.microsoft.com/office/drawing/2014/main" id="{C6B2E136-682C-D23C-61FD-95128FFE5817}"/>
              </a:ext>
            </a:extLst>
          </p:cNvPr>
          <p:cNvSpPr/>
          <p:nvPr/>
        </p:nvSpPr>
        <p:spPr>
          <a:xfrm>
            <a:off x="296278" y="1948070"/>
            <a:ext cx="6144278" cy="3710608"/>
          </a:xfrm>
          <a:prstGeom prst="rect">
            <a:avLst/>
          </a:prstGeom>
          <a:solidFill>
            <a:schemeClr val="bg1"/>
          </a:solidFill>
          <a:ln w="28575">
            <a:solidFill>
              <a:srgbClr val="9B49B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12704DDC-23FF-5DEC-106D-D4B443EF6D13}"/>
              </a:ext>
            </a:extLst>
          </p:cNvPr>
          <p:cNvSpPr txBox="1"/>
          <p:nvPr/>
        </p:nvSpPr>
        <p:spPr>
          <a:xfrm>
            <a:off x="412124" y="1881763"/>
            <a:ext cx="5966185" cy="5001497"/>
          </a:xfrm>
          <a:prstGeom prst="rect">
            <a:avLst/>
          </a:prstGeom>
          <a:noFill/>
        </p:spPr>
        <p:txBody>
          <a:bodyPr wrap="square" rtlCol="0">
            <a:spAutoFit/>
          </a:bodyPr>
          <a:lstStyle/>
          <a:p>
            <a:pPr marL="342900" indent="-342900">
              <a:lnSpc>
                <a:spcPct val="200000"/>
              </a:lnSpc>
              <a:buFont typeface="Wingdings" panose="05000000000000000000" pitchFamily="2" charset="2"/>
              <a:buChar char="u"/>
            </a:pPr>
            <a:r>
              <a:rPr lang="zh-CN" altLang="en-US" sz="2400" dirty="0">
                <a:solidFill>
                  <a:srgbClr val="191B1F"/>
                </a:solidFill>
                <a:latin typeface="楷体" panose="02010609060101010101" pitchFamily="49" charset="-122"/>
                <a:ea typeface="楷体" panose="02010609060101010101" pitchFamily="49" charset="-122"/>
              </a:rPr>
              <a:t>华中科技大学团队</a:t>
            </a:r>
            <a:endParaRPr lang="en-US" altLang="zh-CN" sz="2400" dirty="0">
              <a:solidFill>
                <a:srgbClr val="191B1F"/>
              </a:solidFill>
              <a:latin typeface="楷体" panose="02010609060101010101" pitchFamily="49" charset="-122"/>
              <a:ea typeface="楷体" panose="02010609060101010101" pitchFamily="49" charset="-122"/>
            </a:endParaRPr>
          </a:p>
          <a:p>
            <a:pPr marL="342900" indent="-342900">
              <a:lnSpc>
                <a:spcPct val="200000"/>
              </a:lnSpc>
              <a:buFont typeface="Wingdings" panose="05000000000000000000" pitchFamily="2" charset="2"/>
              <a:buChar char="u"/>
            </a:pPr>
            <a:r>
              <a:rPr lang="zh-CN" altLang="en-US" sz="2400" dirty="0">
                <a:solidFill>
                  <a:srgbClr val="191B1F"/>
                </a:solidFill>
                <a:latin typeface="楷体" panose="02010609060101010101" pitchFamily="49" charset="-122"/>
                <a:ea typeface="楷体" panose="02010609060101010101" pitchFamily="49" charset="-122"/>
              </a:rPr>
              <a:t>修复图像，提高分辨率</a:t>
            </a:r>
            <a:endParaRPr lang="en-US" altLang="zh-CN" sz="2400" dirty="0">
              <a:solidFill>
                <a:srgbClr val="191B1F"/>
              </a:solidFill>
              <a:latin typeface="楷体" panose="02010609060101010101" pitchFamily="49" charset="-122"/>
              <a:ea typeface="楷体" panose="02010609060101010101" pitchFamily="49" charset="-122"/>
            </a:endParaRPr>
          </a:p>
          <a:p>
            <a:pPr marL="342900" indent="-342900">
              <a:lnSpc>
                <a:spcPct val="200000"/>
              </a:lnSpc>
              <a:buFont typeface="Wingdings" panose="05000000000000000000" pitchFamily="2" charset="2"/>
              <a:buChar char="u"/>
            </a:pPr>
            <a:r>
              <a:rPr lang="zh-CN" altLang="en-US" sz="2400" dirty="0">
                <a:solidFill>
                  <a:srgbClr val="191B1F"/>
                </a:solidFill>
                <a:latin typeface="楷体" panose="02010609060101010101" pitchFamily="49" charset="-122"/>
                <a:ea typeface="楷体" panose="02010609060101010101" pitchFamily="49" charset="-122"/>
              </a:rPr>
              <a:t>将家庭寻亲变为社会寻亲</a:t>
            </a:r>
            <a:endParaRPr lang="en-US" altLang="zh-CN" sz="2400" dirty="0">
              <a:solidFill>
                <a:srgbClr val="191B1F"/>
              </a:solidFill>
              <a:latin typeface="楷体" panose="02010609060101010101" pitchFamily="49" charset="-122"/>
              <a:ea typeface="楷体" panose="02010609060101010101" pitchFamily="49" charset="-122"/>
            </a:endParaRPr>
          </a:p>
          <a:p>
            <a:pPr marL="342900" indent="-342900">
              <a:lnSpc>
                <a:spcPct val="200000"/>
              </a:lnSpc>
              <a:buFont typeface="Wingdings" panose="05000000000000000000" pitchFamily="2" charset="2"/>
              <a:buChar char="u"/>
            </a:pPr>
            <a:r>
              <a:rPr lang="zh-CN" altLang="en-US" sz="2400">
                <a:solidFill>
                  <a:srgbClr val="191B1F"/>
                </a:solidFill>
                <a:latin typeface="楷体" panose="02010609060101010101" pitchFamily="49" charset="-122"/>
                <a:ea typeface="楷体" panose="02010609060101010101" pitchFamily="49" charset="-122"/>
              </a:rPr>
              <a:t>截至去年，已</a:t>
            </a:r>
            <a:r>
              <a:rPr lang="zh-CN" altLang="en-US" sz="2400" dirty="0">
                <a:solidFill>
                  <a:srgbClr val="191B1F"/>
                </a:solidFill>
                <a:latin typeface="楷体" panose="02010609060101010101" pitchFamily="49" charset="-122"/>
                <a:ea typeface="楷体" panose="02010609060101010101" pitchFamily="49" charset="-122"/>
              </a:rPr>
              <a:t>成功找回</a:t>
            </a:r>
            <a:r>
              <a:rPr lang="en-US" altLang="zh-CN" sz="2400" dirty="0">
                <a:solidFill>
                  <a:srgbClr val="FF0000"/>
                </a:solidFill>
                <a:latin typeface="楷体" panose="02010609060101010101" pitchFamily="49" charset="-122"/>
                <a:ea typeface="楷体" panose="02010609060101010101" pitchFamily="49" charset="-122"/>
              </a:rPr>
              <a:t>11</a:t>
            </a:r>
            <a:r>
              <a:rPr lang="zh-CN" altLang="en-US" sz="2400" dirty="0">
                <a:solidFill>
                  <a:srgbClr val="FF0000"/>
                </a:solidFill>
                <a:latin typeface="楷体" panose="02010609060101010101" pitchFamily="49" charset="-122"/>
                <a:ea typeface="楷体" panose="02010609060101010101" pitchFamily="49" charset="-122"/>
              </a:rPr>
              <a:t>名</a:t>
            </a:r>
            <a:r>
              <a:rPr lang="zh-CN" altLang="en-US" sz="2400" dirty="0">
                <a:solidFill>
                  <a:srgbClr val="191B1F"/>
                </a:solidFill>
                <a:latin typeface="楷体" panose="02010609060101010101" pitchFamily="49" charset="-122"/>
                <a:ea typeface="楷体" panose="02010609060101010101" pitchFamily="49" charset="-122"/>
              </a:rPr>
              <a:t>失踪儿童</a:t>
            </a:r>
            <a:endParaRPr lang="en-US" altLang="zh-CN" sz="2400" dirty="0">
              <a:solidFill>
                <a:srgbClr val="191B1F"/>
              </a:solidFill>
              <a:latin typeface="楷体" panose="02010609060101010101" pitchFamily="49" charset="-122"/>
              <a:ea typeface="楷体" panose="02010609060101010101" pitchFamily="49" charset="-122"/>
            </a:endParaRPr>
          </a:p>
          <a:p>
            <a:pPr marL="342900" indent="-342900">
              <a:lnSpc>
                <a:spcPct val="200000"/>
              </a:lnSpc>
              <a:buFont typeface="Wingdings" panose="05000000000000000000" pitchFamily="2" charset="2"/>
              <a:buChar char="u"/>
            </a:pPr>
            <a:r>
              <a:rPr lang="en-US" altLang="zh-CN" sz="2400" dirty="0">
                <a:solidFill>
                  <a:srgbClr val="191B1F"/>
                </a:solidFill>
                <a:latin typeface="楷体" panose="02010609060101010101" pitchFamily="49" charset="-122"/>
                <a:ea typeface="楷体" panose="02010609060101010101" pitchFamily="49" charset="-122"/>
              </a:rPr>
              <a:t>2022</a:t>
            </a:r>
            <a:r>
              <a:rPr lang="zh-CN" altLang="en-US" sz="2400" dirty="0">
                <a:solidFill>
                  <a:srgbClr val="191B1F"/>
                </a:solidFill>
                <a:latin typeface="楷体" panose="02010609060101010101" pitchFamily="49" charset="-122"/>
                <a:ea typeface="楷体" panose="02010609060101010101" pitchFamily="49" charset="-122"/>
              </a:rPr>
              <a:t>年“互联网</a:t>
            </a:r>
            <a:r>
              <a:rPr lang="en-US" altLang="zh-CN" sz="2400" dirty="0">
                <a:solidFill>
                  <a:srgbClr val="191B1F"/>
                </a:solidFill>
                <a:latin typeface="楷体" panose="02010609060101010101" pitchFamily="49" charset="-122"/>
                <a:ea typeface="楷体" panose="02010609060101010101" pitchFamily="49" charset="-122"/>
              </a:rPr>
              <a:t>+”</a:t>
            </a:r>
            <a:r>
              <a:rPr lang="zh-CN" altLang="en-US" sz="2400" dirty="0">
                <a:solidFill>
                  <a:srgbClr val="191B1F"/>
                </a:solidFill>
                <a:latin typeface="楷体" panose="02010609060101010101" pitchFamily="49" charset="-122"/>
                <a:ea typeface="楷体" panose="02010609060101010101" pitchFamily="49" charset="-122"/>
              </a:rPr>
              <a:t>大赛公益组全国金奖</a:t>
            </a: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lnSpc>
                <a:spcPct val="200000"/>
              </a:lnSpc>
              <a:buFont typeface="Wingdings" panose="05000000000000000000" pitchFamily="2" charset="2"/>
              <a:buChar char="Ø"/>
            </a:pP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lnSpc>
                <a:spcPct val="200000"/>
              </a:lnSpc>
              <a:buFont typeface="Wingdings" panose="05000000000000000000" pitchFamily="2" charset="2"/>
              <a:buChar char="l"/>
            </a:pPr>
            <a:endParaRPr lang="zh-CN" altLang="en-US" dirty="0">
              <a:latin typeface="楷体" panose="02010609060101010101" pitchFamily="49" charset="-122"/>
              <a:ea typeface="楷体" panose="02010609060101010101" pitchFamily="49" charset="-122"/>
            </a:endParaRPr>
          </a:p>
        </p:txBody>
      </p:sp>
      <p:sp>
        <p:nvSpPr>
          <p:cNvPr id="7" name="矩形 6">
            <a:extLst>
              <a:ext uri="{FF2B5EF4-FFF2-40B4-BE49-F238E27FC236}">
                <a16:creationId xmlns:a16="http://schemas.microsoft.com/office/drawing/2014/main" id="{31B36268-93ED-5EC1-E396-CC3B49248098}"/>
              </a:ext>
            </a:extLst>
          </p:cNvPr>
          <p:cNvSpPr/>
          <p:nvPr/>
        </p:nvSpPr>
        <p:spPr>
          <a:xfrm>
            <a:off x="296278" y="2591559"/>
            <a:ext cx="6144278" cy="46382"/>
          </a:xfrm>
          <a:prstGeom prst="rect">
            <a:avLst/>
          </a:prstGeom>
          <a:solidFill>
            <a:srgbClr val="9B49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6AAA3E27-48E1-E14C-DCE0-C247439945FE}"/>
              </a:ext>
            </a:extLst>
          </p:cNvPr>
          <p:cNvSpPr/>
          <p:nvPr/>
        </p:nvSpPr>
        <p:spPr>
          <a:xfrm>
            <a:off x="296278" y="3372206"/>
            <a:ext cx="6144278" cy="46382"/>
          </a:xfrm>
          <a:prstGeom prst="rect">
            <a:avLst/>
          </a:prstGeom>
          <a:solidFill>
            <a:srgbClr val="9B49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14D8DD07-E08D-DF79-E5F0-DAB54F3B9A37}"/>
              </a:ext>
            </a:extLst>
          </p:cNvPr>
          <p:cNvSpPr/>
          <p:nvPr/>
        </p:nvSpPr>
        <p:spPr>
          <a:xfrm>
            <a:off x="296278" y="4152853"/>
            <a:ext cx="6144278" cy="46382"/>
          </a:xfrm>
          <a:prstGeom prst="rect">
            <a:avLst/>
          </a:prstGeom>
          <a:solidFill>
            <a:srgbClr val="9B49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912F9751-7304-E9C6-A2ED-119E0F3443AA}"/>
              </a:ext>
            </a:extLst>
          </p:cNvPr>
          <p:cNvSpPr/>
          <p:nvPr/>
        </p:nvSpPr>
        <p:spPr>
          <a:xfrm>
            <a:off x="296278" y="4933501"/>
            <a:ext cx="6144278" cy="46382"/>
          </a:xfrm>
          <a:prstGeom prst="rect">
            <a:avLst/>
          </a:prstGeom>
          <a:solidFill>
            <a:srgbClr val="9B49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50" name="Picture 2">
            <a:extLst>
              <a:ext uri="{FF2B5EF4-FFF2-40B4-BE49-F238E27FC236}">
                <a16:creationId xmlns:a16="http://schemas.microsoft.com/office/drawing/2014/main" id="{2B6EB374-7F3E-7440-4401-84BF7E7D8921}"/>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40779" t="39565" r="40279" b="39889"/>
          <a:stretch/>
        </p:blipFill>
        <p:spPr bwMode="auto">
          <a:xfrm>
            <a:off x="5094368" y="373487"/>
            <a:ext cx="962119" cy="1043557"/>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274664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shape 2">
            <a:extLst>
              <a:ext uri="{FF2B5EF4-FFF2-40B4-BE49-F238E27FC236}">
                <a16:creationId xmlns:a16="http://schemas.microsoft.com/office/drawing/2014/main" id="{5AC3ED53-3534-A550-1FED-BDF9BD2712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1808"/>
            <a:ext cx="12192000" cy="6832879"/>
          </a:xfrm>
          <a:prstGeom prst="rect">
            <a:avLst/>
          </a:prstGeom>
        </p:spPr>
      </p:pic>
      <p:sp>
        <p:nvSpPr>
          <p:cNvPr id="16" name="矩形 15">
            <a:extLst>
              <a:ext uri="{FF2B5EF4-FFF2-40B4-BE49-F238E27FC236}">
                <a16:creationId xmlns:a16="http://schemas.microsoft.com/office/drawing/2014/main" id="{E4367202-987F-7B67-376E-BF1E0475B973}"/>
              </a:ext>
            </a:extLst>
          </p:cNvPr>
          <p:cNvSpPr/>
          <p:nvPr/>
        </p:nvSpPr>
        <p:spPr>
          <a:xfrm flipV="1">
            <a:off x="0" y="-25261"/>
            <a:ext cx="12192000" cy="6870700"/>
          </a:xfrm>
          <a:prstGeom prst="rect">
            <a:avLst/>
          </a:prstGeom>
          <a:gradFill flip="none" rotWithShape="1">
            <a:gsLst>
              <a:gs pos="0">
                <a:schemeClr val="bg1"/>
              </a:gs>
              <a:gs pos="68000">
                <a:schemeClr val="bg1">
                  <a:alpha val="76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pic>
        <p:nvPicPr>
          <p:cNvPr id="4098" name="Picture 2" descr="AI医疗|商汤SenseCare慧“心”升级，实现精确诊断、个性化治疗">
            <a:extLst>
              <a:ext uri="{FF2B5EF4-FFF2-40B4-BE49-F238E27FC236}">
                <a16:creationId xmlns:a16="http://schemas.microsoft.com/office/drawing/2014/main" id="{0B40D2CA-9A1E-AEEC-AF14-714E89EC3E7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33541" y="1933507"/>
            <a:ext cx="4940407" cy="3291545"/>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B7CB3CC0-B40B-D566-F20B-BCC9A845F2C6}"/>
              </a:ext>
            </a:extLst>
          </p:cNvPr>
          <p:cNvSpPr txBox="1"/>
          <p:nvPr/>
        </p:nvSpPr>
        <p:spPr>
          <a:xfrm>
            <a:off x="412124" y="373487"/>
            <a:ext cx="3537024" cy="830997"/>
          </a:xfrm>
          <a:prstGeom prst="rect">
            <a:avLst/>
          </a:prstGeom>
          <a:noFill/>
        </p:spPr>
        <p:txBody>
          <a:bodyPr wrap="square" rtlCol="0">
            <a:spAutoFit/>
          </a:bodyPr>
          <a:lstStyle/>
          <a:p>
            <a:r>
              <a:rPr lang="en-US" altLang="zh-CN" sz="4800" b="1">
                <a:solidFill>
                  <a:srgbClr val="9B49B8"/>
                </a:solidFill>
                <a:latin typeface="微软雅黑" panose="020B0503020204020204" pitchFamily="34" charset="-122"/>
                <a:ea typeface="微软雅黑" panose="020B0503020204020204" pitchFamily="34" charset="-122"/>
              </a:rPr>
              <a:t>AI</a:t>
            </a:r>
            <a:r>
              <a:rPr lang="zh-CN" altLang="en-US" sz="4800" b="1">
                <a:solidFill>
                  <a:srgbClr val="9B49B8"/>
                </a:solidFill>
                <a:latin typeface="微软雅黑" panose="020B0503020204020204" pitchFamily="34" charset="-122"/>
                <a:ea typeface="微软雅黑" panose="020B0503020204020204" pitchFamily="34" charset="-122"/>
              </a:rPr>
              <a:t>辅助医疗</a:t>
            </a:r>
          </a:p>
        </p:txBody>
      </p:sp>
      <p:sp>
        <p:nvSpPr>
          <p:cNvPr id="6" name="卷形: 垂直 5">
            <a:extLst>
              <a:ext uri="{FF2B5EF4-FFF2-40B4-BE49-F238E27FC236}">
                <a16:creationId xmlns:a16="http://schemas.microsoft.com/office/drawing/2014/main" id="{B699FF04-DCB6-AB6E-B394-B8AEA670DE4B}"/>
              </a:ext>
            </a:extLst>
          </p:cNvPr>
          <p:cNvSpPr/>
          <p:nvPr/>
        </p:nvSpPr>
        <p:spPr>
          <a:xfrm>
            <a:off x="-41742" y="1251554"/>
            <a:ext cx="7032264" cy="5381160"/>
          </a:xfrm>
          <a:prstGeom prst="verticalScroll">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9CEA82BE-BA4A-CE67-4A22-84519D195017}"/>
              </a:ext>
            </a:extLst>
          </p:cNvPr>
          <p:cNvSpPr txBox="1"/>
          <p:nvPr/>
        </p:nvSpPr>
        <p:spPr>
          <a:xfrm>
            <a:off x="698969" y="2367969"/>
            <a:ext cx="5656795" cy="3785652"/>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dirty="0">
                <a:solidFill>
                  <a:srgbClr val="191B1F"/>
                </a:solidFill>
                <a:latin typeface="楷体" panose="02010609060101010101" pitchFamily="49" charset="-122"/>
                <a:ea typeface="楷体" panose="02010609060101010101" pitchFamily="49" charset="-122"/>
              </a:rPr>
              <a:t>2020</a:t>
            </a:r>
            <a:r>
              <a:rPr lang="zh-CN" altLang="en-US" sz="2400" dirty="0">
                <a:solidFill>
                  <a:srgbClr val="191B1F"/>
                </a:solidFill>
                <a:latin typeface="楷体" panose="02010609060101010101" pitchFamily="49" charset="-122"/>
                <a:ea typeface="楷体" panose="02010609060101010101" pitchFamily="49" charset="-122"/>
              </a:rPr>
              <a:t>年</a:t>
            </a:r>
            <a:r>
              <a:rPr lang="en-US" altLang="zh-CN" sz="2400" dirty="0">
                <a:solidFill>
                  <a:srgbClr val="191B1F"/>
                </a:solidFill>
                <a:latin typeface="楷体" panose="02010609060101010101" pitchFamily="49" charset="-122"/>
                <a:ea typeface="楷体" panose="02010609060101010101" pitchFamily="49" charset="-122"/>
              </a:rPr>
              <a:t>2</a:t>
            </a:r>
            <a:r>
              <a:rPr lang="zh-CN" altLang="en-US" sz="2400" dirty="0">
                <a:solidFill>
                  <a:srgbClr val="191B1F"/>
                </a:solidFill>
                <a:latin typeface="楷体" panose="02010609060101010101" pitchFamily="49" charset="-122"/>
                <a:ea typeface="楷体" panose="02010609060101010101" pitchFamily="49" charset="-122"/>
              </a:rPr>
              <a:t>月</a:t>
            </a:r>
            <a:r>
              <a:rPr lang="en-US" altLang="zh-CN" sz="2400" dirty="0">
                <a:solidFill>
                  <a:srgbClr val="191B1F"/>
                </a:solidFill>
                <a:latin typeface="楷体" panose="02010609060101010101" pitchFamily="49" charset="-122"/>
                <a:ea typeface="楷体" panose="02010609060101010101" pitchFamily="49" charset="-122"/>
              </a:rPr>
              <a:t>11</a:t>
            </a:r>
            <a:r>
              <a:rPr lang="zh-CN" altLang="en-US" sz="2400" dirty="0">
                <a:solidFill>
                  <a:srgbClr val="191B1F"/>
                </a:solidFill>
                <a:latin typeface="楷体" panose="02010609060101010101" pitchFamily="49" charset="-122"/>
                <a:ea typeface="楷体" panose="02010609060101010101" pitchFamily="49" charset="-122"/>
              </a:rPr>
              <a:t>日，由华中科技大学推出</a:t>
            </a:r>
            <a:endParaRPr lang="en-US" altLang="zh-CN" sz="2400" dirty="0">
              <a:solidFill>
                <a:srgbClr val="191B1F"/>
              </a:solidFill>
              <a:latin typeface="楷体" panose="02010609060101010101" pitchFamily="49" charset="-122"/>
              <a:ea typeface="楷体" panose="02010609060101010101" pitchFamily="49" charset="-122"/>
            </a:endParaRPr>
          </a:p>
          <a:p>
            <a:endParaRPr lang="en-US" altLang="zh-CN" sz="2400" dirty="0">
              <a:solidFill>
                <a:srgbClr val="191B1F"/>
              </a:solidFill>
              <a:latin typeface="楷体" panose="02010609060101010101" pitchFamily="49" charset="-122"/>
              <a:ea typeface="楷体" panose="02010609060101010101" pitchFamily="49" charset="-122"/>
            </a:endParaRPr>
          </a:p>
          <a:p>
            <a:endParaRPr lang="en-US" altLang="zh-CN" sz="2400" dirty="0">
              <a:solidFill>
                <a:srgbClr val="191B1F"/>
              </a:solidFill>
              <a:latin typeface="楷体" panose="02010609060101010101" pitchFamily="49" charset="-122"/>
              <a:ea typeface="楷体" panose="02010609060101010101" pitchFamily="49" charset="-122"/>
            </a:endParaRPr>
          </a:p>
          <a:p>
            <a:pPr marL="342900" indent="-342900">
              <a:buFont typeface="Wingdings" panose="05000000000000000000" pitchFamily="2" charset="2"/>
              <a:buChar char="l"/>
            </a:pPr>
            <a:r>
              <a:rPr lang="zh-CN" altLang="en-US" sz="2400" dirty="0">
                <a:solidFill>
                  <a:srgbClr val="191B1F"/>
                </a:solidFill>
                <a:latin typeface="楷体" panose="02010609060101010101" pitchFamily="49" charset="-122"/>
                <a:ea typeface="楷体" panose="02010609060101010101" pitchFamily="49" charset="-122"/>
              </a:rPr>
              <a:t>一个医生阅片大概需要</a:t>
            </a:r>
            <a:r>
              <a:rPr lang="en-US" altLang="zh-CN" sz="2400" dirty="0">
                <a:solidFill>
                  <a:srgbClr val="191B1F"/>
                </a:solidFill>
                <a:latin typeface="楷体" panose="02010609060101010101" pitchFamily="49" charset="-122"/>
                <a:ea typeface="楷体" panose="02010609060101010101" pitchFamily="49" charset="-122"/>
              </a:rPr>
              <a:t>15</a:t>
            </a:r>
            <a:r>
              <a:rPr lang="zh-CN" altLang="en-US" sz="2400" dirty="0">
                <a:solidFill>
                  <a:srgbClr val="191B1F"/>
                </a:solidFill>
                <a:latin typeface="楷体" panose="02010609060101010101" pitchFamily="49" charset="-122"/>
                <a:ea typeface="楷体" panose="02010609060101010101" pitchFamily="49" charset="-122"/>
              </a:rPr>
              <a:t>分钟</a:t>
            </a:r>
            <a:r>
              <a:rPr lang="en-US" altLang="zh-CN" sz="2400" dirty="0">
                <a:solidFill>
                  <a:srgbClr val="191B1F"/>
                </a:solidFill>
                <a:latin typeface="楷体" panose="02010609060101010101" pitchFamily="49" charset="-122"/>
                <a:ea typeface="楷体" panose="02010609060101010101" pitchFamily="49" charset="-122"/>
              </a:rPr>
              <a:t>-30</a:t>
            </a:r>
            <a:r>
              <a:rPr lang="zh-CN" altLang="en-US" sz="2400" dirty="0">
                <a:solidFill>
                  <a:srgbClr val="191B1F"/>
                </a:solidFill>
                <a:latin typeface="楷体" panose="02010609060101010101" pitchFamily="49" charset="-122"/>
                <a:ea typeface="楷体" panose="02010609060101010101" pitchFamily="49" charset="-122"/>
              </a:rPr>
              <a:t>分钟而</a:t>
            </a:r>
            <a:r>
              <a:rPr lang="en-US" altLang="zh-CN" sz="2400" dirty="0">
                <a:solidFill>
                  <a:srgbClr val="191B1F"/>
                </a:solidFill>
                <a:latin typeface="楷体" panose="02010609060101010101" pitchFamily="49" charset="-122"/>
                <a:ea typeface="楷体" panose="02010609060101010101" pitchFamily="49" charset="-122"/>
              </a:rPr>
              <a:t>AI</a:t>
            </a:r>
            <a:r>
              <a:rPr lang="zh-CN" altLang="en-US" sz="2400" dirty="0">
                <a:solidFill>
                  <a:srgbClr val="191B1F"/>
                </a:solidFill>
                <a:latin typeface="楷体" panose="02010609060101010101" pitchFamily="49" charset="-122"/>
                <a:ea typeface="楷体" panose="02010609060101010101" pitchFamily="49" charset="-122"/>
              </a:rPr>
              <a:t>通过</a:t>
            </a:r>
            <a:r>
              <a:rPr lang="en-US" altLang="zh-CN" sz="2400" dirty="0">
                <a:solidFill>
                  <a:srgbClr val="191B1F"/>
                </a:solidFill>
                <a:latin typeface="楷体" panose="02010609060101010101" pitchFamily="49" charset="-122"/>
                <a:ea typeface="楷体" panose="02010609060101010101" pitchFamily="49" charset="-122"/>
              </a:rPr>
              <a:t>CT</a:t>
            </a:r>
            <a:r>
              <a:rPr lang="zh-CN" altLang="en-US" sz="2400" dirty="0">
                <a:solidFill>
                  <a:srgbClr val="191B1F"/>
                </a:solidFill>
                <a:latin typeface="楷体" panose="02010609060101010101" pitchFamily="49" charset="-122"/>
                <a:ea typeface="楷体" panose="02010609060101010101" pitchFamily="49" charset="-122"/>
              </a:rPr>
              <a:t>可</a:t>
            </a:r>
            <a:r>
              <a:rPr lang="zh-CN" altLang="en-US" sz="2400" dirty="0">
                <a:solidFill>
                  <a:srgbClr val="FF0000"/>
                </a:solidFill>
                <a:latin typeface="楷体" panose="02010609060101010101" pitchFamily="49" charset="-122"/>
                <a:ea typeface="楷体" panose="02010609060101010101" pitchFamily="49" charset="-122"/>
              </a:rPr>
              <a:t>秒级</a:t>
            </a:r>
            <a:r>
              <a:rPr lang="zh-CN" altLang="en-US" sz="2400" dirty="0">
                <a:solidFill>
                  <a:srgbClr val="191B1F"/>
                </a:solidFill>
                <a:latin typeface="楷体" panose="02010609060101010101" pitchFamily="49" charset="-122"/>
                <a:ea typeface="楷体" panose="02010609060101010101" pitchFamily="49" charset="-122"/>
              </a:rPr>
              <a:t>判断病人是否患有新冠</a:t>
            </a:r>
            <a:endParaRPr lang="en-US" altLang="zh-CN" sz="2400" dirty="0">
              <a:solidFill>
                <a:srgbClr val="191B1F"/>
              </a:solidFill>
              <a:latin typeface="楷体" panose="02010609060101010101" pitchFamily="49" charset="-122"/>
              <a:ea typeface="楷体" panose="02010609060101010101" pitchFamily="49" charset="-122"/>
            </a:endParaRPr>
          </a:p>
          <a:p>
            <a:endParaRPr lang="en-US" altLang="zh-CN" sz="2400" dirty="0">
              <a:solidFill>
                <a:srgbClr val="191B1F"/>
              </a:solidFill>
              <a:latin typeface="楷体" panose="02010609060101010101" pitchFamily="49" charset="-122"/>
              <a:ea typeface="楷体" panose="02010609060101010101" pitchFamily="49" charset="-122"/>
            </a:endParaRPr>
          </a:p>
          <a:p>
            <a:pPr marL="457200" indent="-457200">
              <a:buFont typeface="Wingdings" panose="05000000000000000000" pitchFamily="2" charset="2"/>
              <a:buChar char="l"/>
            </a:pPr>
            <a:r>
              <a:rPr lang="zh-CN" altLang="en-US" sz="2400" dirty="0">
                <a:solidFill>
                  <a:srgbClr val="191B1F"/>
                </a:solidFill>
                <a:latin typeface="楷体" panose="02010609060101010101" pitchFamily="49" charset="-122"/>
                <a:ea typeface="楷体" panose="02010609060101010101" pitchFamily="49" charset="-122"/>
              </a:rPr>
              <a:t>辅助医生更高效地区分新冠肺炎的早期、进展期与重症期，为疫情防控做出了突出贡献</a:t>
            </a:r>
          </a:p>
        </p:txBody>
      </p:sp>
    </p:spTree>
    <p:custDataLst>
      <p:tags r:id="rId1"/>
    </p:custDataLst>
    <p:extLst>
      <p:ext uri="{BB962C8B-B14F-4D97-AF65-F5344CB8AC3E}">
        <p14:creationId xmlns:p14="http://schemas.microsoft.com/office/powerpoint/2010/main" val="436867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shape 2">
            <a:extLst>
              <a:ext uri="{FF2B5EF4-FFF2-40B4-BE49-F238E27FC236}">
                <a16:creationId xmlns:a16="http://schemas.microsoft.com/office/drawing/2014/main" id="{5AC3ED53-3534-A550-1FED-BDF9BD2712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16" name="矩形 15">
            <a:extLst>
              <a:ext uri="{FF2B5EF4-FFF2-40B4-BE49-F238E27FC236}">
                <a16:creationId xmlns:a16="http://schemas.microsoft.com/office/drawing/2014/main" id="{E4367202-987F-7B67-376E-BF1E0475B973}"/>
              </a:ext>
            </a:extLst>
          </p:cNvPr>
          <p:cNvSpPr/>
          <p:nvPr/>
        </p:nvSpPr>
        <p:spPr>
          <a:xfrm flipV="1">
            <a:off x="0" y="-25261"/>
            <a:ext cx="12192000" cy="6870700"/>
          </a:xfrm>
          <a:prstGeom prst="rect">
            <a:avLst/>
          </a:prstGeom>
          <a:gradFill flip="none" rotWithShape="1">
            <a:gsLst>
              <a:gs pos="0">
                <a:schemeClr val="bg1"/>
              </a:gs>
              <a:gs pos="68000">
                <a:schemeClr val="bg1">
                  <a:alpha val="76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grpSp>
        <p:nvGrpSpPr>
          <p:cNvPr id="3" name="组合 2">
            <a:extLst>
              <a:ext uri="{FF2B5EF4-FFF2-40B4-BE49-F238E27FC236}">
                <a16:creationId xmlns:a16="http://schemas.microsoft.com/office/drawing/2014/main" id="{08F6110C-F971-F1F2-DCA7-07C18B368EAE}"/>
              </a:ext>
            </a:extLst>
          </p:cNvPr>
          <p:cNvGrpSpPr/>
          <p:nvPr/>
        </p:nvGrpSpPr>
        <p:grpSpPr>
          <a:xfrm>
            <a:off x="1714301" y="1393845"/>
            <a:ext cx="8164967" cy="5090668"/>
            <a:chOff x="1217345" y="1335396"/>
            <a:chExt cx="8164967" cy="5090668"/>
          </a:xfrm>
        </p:grpSpPr>
        <p:grpSp>
          <p:nvGrpSpPr>
            <p:cNvPr id="5" name="组合 4">
              <a:extLst>
                <a:ext uri="{FF2B5EF4-FFF2-40B4-BE49-F238E27FC236}">
                  <a16:creationId xmlns:a16="http://schemas.microsoft.com/office/drawing/2014/main" id="{EDB26929-A7FC-94FC-2744-7D994C2C2CD5}"/>
                </a:ext>
              </a:extLst>
            </p:cNvPr>
            <p:cNvGrpSpPr/>
            <p:nvPr/>
          </p:nvGrpSpPr>
          <p:grpSpPr>
            <a:xfrm>
              <a:off x="1217345" y="1335396"/>
              <a:ext cx="8164967" cy="5090668"/>
              <a:chOff x="2179010" y="369474"/>
              <a:chExt cx="8164967" cy="5090668"/>
            </a:xfrm>
          </p:grpSpPr>
          <p:pic>
            <p:nvPicPr>
              <p:cNvPr id="5122" name="Picture 2" descr="图片">
                <a:extLst>
                  <a:ext uri="{FF2B5EF4-FFF2-40B4-BE49-F238E27FC236}">
                    <a16:creationId xmlns:a16="http://schemas.microsoft.com/office/drawing/2014/main" id="{BC450A37-0433-1C6B-B1BB-1CE05B9EE36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22693" b="42016"/>
              <a:stretch/>
            </p:blipFill>
            <p:spPr bwMode="auto">
              <a:xfrm>
                <a:off x="7223053" y="369474"/>
                <a:ext cx="3120924" cy="2756133"/>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智能语音控制+L2级自动驾驶辅助，试驾新宝骏RS-5|宝骏_新浪财经_新浪网">
                <a:extLst>
                  <a:ext uri="{FF2B5EF4-FFF2-40B4-BE49-F238E27FC236}">
                    <a16:creationId xmlns:a16="http://schemas.microsoft.com/office/drawing/2014/main" id="{3F357B3B-E8C2-2F5E-1BA5-79B38C495E8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79010" y="369474"/>
                <a:ext cx="5044042" cy="2820839"/>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靓瞎全球，谁与争锋，新型复兴号智能动车组来了~|动车组_新浪新闻">
                <a:extLst>
                  <a:ext uri="{FF2B5EF4-FFF2-40B4-BE49-F238E27FC236}">
                    <a16:creationId xmlns:a16="http://schemas.microsoft.com/office/drawing/2014/main" id="{A6082263-547C-D4A7-B696-EFFF6A57C4E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79010" y="3185653"/>
                <a:ext cx="5044042" cy="2274489"/>
              </a:xfrm>
              <a:prstGeom prst="rect">
                <a:avLst/>
              </a:prstGeom>
              <a:noFill/>
              <a:extLst>
                <a:ext uri="{909E8E84-426E-40DD-AFC4-6F175D3DCCD1}">
                  <a14:hiddenFill xmlns:a14="http://schemas.microsoft.com/office/drawing/2010/main">
                    <a:solidFill>
                      <a:srgbClr val="FFFFFF"/>
                    </a:solidFill>
                  </a14:hiddenFill>
                </a:ext>
              </a:extLst>
            </p:spPr>
          </p:pic>
        </p:grpSp>
        <p:pic>
          <p:nvPicPr>
            <p:cNvPr id="5130" name="Picture 10" descr="小米汽车SU7发布“海湾蓝”配色官方实拍照 - 牛新网">
              <a:extLst>
                <a:ext uri="{FF2B5EF4-FFF2-40B4-BE49-F238E27FC236}">
                  <a16:creationId xmlns:a16="http://schemas.microsoft.com/office/drawing/2014/main" id="{CA54DA99-B18C-B369-261B-A6AB221D9A4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61388" y="4083110"/>
              <a:ext cx="3120924" cy="2342953"/>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文本框 1">
            <a:extLst>
              <a:ext uri="{FF2B5EF4-FFF2-40B4-BE49-F238E27FC236}">
                <a16:creationId xmlns:a16="http://schemas.microsoft.com/office/drawing/2014/main" id="{A9909B42-D024-5B70-ADAC-9538DCB98330}"/>
              </a:ext>
            </a:extLst>
          </p:cNvPr>
          <p:cNvSpPr txBox="1"/>
          <p:nvPr/>
        </p:nvSpPr>
        <p:spPr>
          <a:xfrm>
            <a:off x="412124" y="373487"/>
            <a:ext cx="3537024" cy="830997"/>
          </a:xfrm>
          <a:prstGeom prst="rect">
            <a:avLst/>
          </a:prstGeom>
          <a:noFill/>
        </p:spPr>
        <p:txBody>
          <a:bodyPr wrap="square" rtlCol="0">
            <a:spAutoFit/>
          </a:bodyPr>
          <a:lstStyle/>
          <a:p>
            <a:r>
              <a:rPr lang="en-US" altLang="zh-CN" sz="4800" b="1">
                <a:solidFill>
                  <a:srgbClr val="9B49B8"/>
                </a:solidFill>
                <a:latin typeface="微软雅黑" panose="020B0503020204020204" pitchFamily="34" charset="-122"/>
                <a:ea typeface="微软雅黑" panose="020B0503020204020204" pitchFamily="34" charset="-122"/>
              </a:rPr>
              <a:t>AI</a:t>
            </a:r>
            <a:r>
              <a:rPr lang="zh-CN" altLang="en-US" sz="4800" b="1">
                <a:solidFill>
                  <a:srgbClr val="9B49B8"/>
                </a:solidFill>
                <a:latin typeface="微软雅黑" panose="020B0503020204020204" pitchFamily="34" charset="-122"/>
                <a:ea typeface="微软雅黑" panose="020B0503020204020204" pitchFamily="34" charset="-122"/>
              </a:rPr>
              <a:t>赋能交通</a:t>
            </a:r>
          </a:p>
        </p:txBody>
      </p:sp>
    </p:spTree>
    <p:custDataLst>
      <p:tags r:id="rId1"/>
    </p:custDataLst>
    <p:extLst>
      <p:ext uri="{BB962C8B-B14F-4D97-AF65-F5344CB8AC3E}">
        <p14:creationId xmlns:p14="http://schemas.microsoft.com/office/powerpoint/2010/main" val="3413497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shape 2">
            <a:extLst>
              <a:ext uri="{FF2B5EF4-FFF2-40B4-BE49-F238E27FC236}">
                <a16:creationId xmlns:a16="http://schemas.microsoft.com/office/drawing/2014/main" id="{5AC3ED53-3534-A550-1FED-BDF9BD2712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16" name="矩形 15">
            <a:extLst>
              <a:ext uri="{FF2B5EF4-FFF2-40B4-BE49-F238E27FC236}">
                <a16:creationId xmlns:a16="http://schemas.microsoft.com/office/drawing/2014/main" id="{E4367202-987F-7B67-376E-BF1E0475B973}"/>
              </a:ext>
            </a:extLst>
          </p:cNvPr>
          <p:cNvSpPr/>
          <p:nvPr/>
        </p:nvSpPr>
        <p:spPr>
          <a:xfrm flipV="1">
            <a:off x="0" y="12560"/>
            <a:ext cx="12192000" cy="6870700"/>
          </a:xfrm>
          <a:prstGeom prst="rect">
            <a:avLst/>
          </a:prstGeom>
          <a:gradFill flip="none" rotWithShape="1">
            <a:gsLst>
              <a:gs pos="0">
                <a:schemeClr val="bg1"/>
              </a:gs>
              <a:gs pos="68000">
                <a:schemeClr val="bg1">
                  <a:alpha val="76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pic>
        <p:nvPicPr>
          <p:cNvPr id="6146" name="Picture 2" descr="Ontdek alle mogelijkheden van Siri met deze uitleg en tips - appletips">
            <a:extLst>
              <a:ext uri="{FF2B5EF4-FFF2-40B4-BE49-F238E27FC236}">
                <a16:creationId xmlns:a16="http://schemas.microsoft.com/office/drawing/2014/main" id="{48A2CF9C-C4A7-32C6-1FD0-C72A4AAE77F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2968" y="2733801"/>
            <a:ext cx="1566530" cy="156653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1935DB9C-2657-D163-3384-8D13B3EECFF1}"/>
              </a:ext>
            </a:extLst>
          </p:cNvPr>
          <p:cNvSpPr txBox="1"/>
          <p:nvPr/>
        </p:nvSpPr>
        <p:spPr>
          <a:xfrm>
            <a:off x="637615" y="4799374"/>
            <a:ext cx="1076262" cy="584775"/>
          </a:xfrm>
          <a:prstGeom prst="rect">
            <a:avLst/>
          </a:prstGeom>
          <a:noFill/>
        </p:spPr>
        <p:txBody>
          <a:bodyPr wrap="square" rtlCol="0">
            <a:spAutoFit/>
          </a:bodyPr>
          <a:lstStyle/>
          <a:p>
            <a:r>
              <a:rPr lang="en-US" altLang="zh-CN" sz="3200" b="1">
                <a:latin typeface="Times New Roman" panose="02020603050405020304" pitchFamily="18" charset="0"/>
                <a:ea typeface="黑体" panose="02010609060101010101" pitchFamily="49" charset="-122"/>
                <a:cs typeface="Times New Roman" panose="02020603050405020304" pitchFamily="18" charset="0"/>
              </a:rPr>
              <a:t>Siri</a:t>
            </a:r>
          </a:p>
        </p:txBody>
      </p:sp>
      <p:pic>
        <p:nvPicPr>
          <p:cNvPr id="6148" name="Picture 4" descr="小爱同学5.0发布：升级五大功能，从智能语音助手升级为智能生活助手_小米">
            <a:extLst>
              <a:ext uri="{FF2B5EF4-FFF2-40B4-BE49-F238E27FC236}">
                <a16:creationId xmlns:a16="http://schemas.microsoft.com/office/drawing/2014/main" id="{E7E3FFAD-9E6B-1076-9294-D4F59A49BCD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9182" t="16506" r="25621" b="16957"/>
          <a:stretch/>
        </p:blipFill>
        <p:spPr bwMode="auto">
          <a:xfrm>
            <a:off x="2448106" y="2769746"/>
            <a:ext cx="2666308" cy="1530585"/>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北斗加持的高德车道级导航来了，我的手机上可以使用吗？_驱动中国">
            <a:extLst>
              <a:ext uri="{FF2B5EF4-FFF2-40B4-BE49-F238E27FC236}">
                <a16:creationId xmlns:a16="http://schemas.microsoft.com/office/drawing/2014/main" id="{88DE6EAB-1F7A-6214-F001-740E8787E851}"/>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824" r="114"/>
          <a:stretch/>
        </p:blipFill>
        <p:spPr bwMode="auto">
          <a:xfrm>
            <a:off x="9267020" y="285383"/>
            <a:ext cx="2608505" cy="5433238"/>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小度小度 - 知乎">
            <a:extLst>
              <a:ext uri="{FF2B5EF4-FFF2-40B4-BE49-F238E27FC236}">
                <a16:creationId xmlns:a16="http://schemas.microsoft.com/office/drawing/2014/main" id="{6F699A6A-E336-0391-8F8C-50C5F301D67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933763" y="1921566"/>
            <a:ext cx="2530240" cy="253024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4C29BAA5-5B20-367C-E85C-E0D67C5551FD}"/>
              </a:ext>
            </a:extLst>
          </p:cNvPr>
          <p:cNvSpPr txBox="1"/>
          <p:nvPr/>
        </p:nvSpPr>
        <p:spPr>
          <a:xfrm>
            <a:off x="412124" y="373487"/>
            <a:ext cx="3537024" cy="830997"/>
          </a:xfrm>
          <a:prstGeom prst="rect">
            <a:avLst/>
          </a:prstGeom>
          <a:noFill/>
        </p:spPr>
        <p:txBody>
          <a:bodyPr wrap="square" rtlCol="0">
            <a:spAutoFit/>
          </a:bodyPr>
          <a:lstStyle/>
          <a:p>
            <a:r>
              <a:rPr lang="en-US" altLang="zh-CN" sz="4800" b="1">
                <a:solidFill>
                  <a:srgbClr val="9B49B8"/>
                </a:solidFill>
                <a:latin typeface="微软雅黑" panose="020B0503020204020204" pitchFamily="34" charset="-122"/>
                <a:ea typeface="微软雅黑" panose="020B0503020204020204" pitchFamily="34" charset="-122"/>
              </a:rPr>
              <a:t>AI</a:t>
            </a:r>
            <a:r>
              <a:rPr lang="zh-CN" altLang="en-US" sz="4800" b="1">
                <a:solidFill>
                  <a:srgbClr val="9B49B8"/>
                </a:solidFill>
                <a:latin typeface="微软雅黑" panose="020B0503020204020204" pitchFamily="34" charset="-122"/>
                <a:ea typeface="微软雅黑" panose="020B0503020204020204" pitchFamily="34" charset="-122"/>
              </a:rPr>
              <a:t>语音助手</a:t>
            </a:r>
          </a:p>
        </p:txBody>
      </p:sp>
      <p:sp>
        <p:nvSpPr>
          <p:cNvPr id="6" name="文本框 5">
            <a:extLst>
              <a:ext uri="{FF2B5EF4-FFF2-40B4-BE49-F238E27FC236}">
                <a16:creationId xmlns:a16="http://schemas.microsoft.com/office/drawing/2014/main" id="{76146CF0-218A-8041-043F-7839F701AE0B}"/>
              </a:ext>
            </a:extLst>
          </p:cNvPr>
          <p:cNvSpPr txBox="1"/>
          <p:nvPr/>
        </p:nvSpPr>
        <p:spPr>
          <a:xfrm>
            <a:off x="2649029" y="4799374"/>
            <a:ext cx="2264462" cy="584775"/>
          </a:xfrm>
          <a:prstGeom prst="rect">
            <a:avLst/>
          </a:prstGeom>
          <a:noFill/>
        </p:spPr>
        <p:txBody>
          <a:bodyPr wrap="square" rtlCol="0">
            <a:spAutoFit/>
          </a:bodyPr>
          <a:lstStyle/>
          <a:p>
            <a:r>
              <a:rPr lang="zh-CN" altLang="en-US" sz="3200" b="1">
                <a:latin typeface="Times New Roman" panose="02020603050405020304" pitchFamily="18" charset="0"/>
                <a:ea typeface="黑体" panose="02010609060101010101" pitchFamily="49" charset="-122"/>
                <a:cs typeface="Times New Roman" panose="02020603050405020304" pitchFamily="18" charset="0"/>
              </a:rPr>
              <a:t>小爱同学</a:t>
            </a:r>
          </a:p>
        </p:txBody>
      </p:sp>
      <p:sp>
        <p:nvSpPr>
          <p:cNvPr id="7" name="文本框 6">
            <a:extLst>
              <a:ext uri="{FF2B5EF4-FFF2-40B4-BE49-F238E27FC236}">
                <a16:creationId xmlns:a16="http://schemas.microsoft.com/office/drawing/2014/main" id="{32D211E9-58BE-6AF3-FD0D-89AACC309C1F}"/>
              </a:ext>
            </a:extLst>
          </p:cNvPr>
          <p:cNvSpPr txBox="1"/>
          <p:nvPr/>
        </p:nvSpPr>
        <p:spPr>
          <a:xfrm>
            <a:off x="6497463" y="4799373"/>
            <a:ext cx="2264462" cy="584775"/>
          </a:xfrm>
          <a:prstGeom prst="rect">
            <a:avLst/>
          </a:prstGeom>
          <a:noFill/>
        </p:spPr>
        <p:txBody>
          <a:bodyPr wrap="square" rtlCol="0">
            <a:spAutoFit/>
          </a:bodyPr>
          <a:lstStyle/>
          <a:p>
            <a:r>
              <a:rPr lang="zh-CN" altLang="en-US" sz="3200" b="1">
                <a:latin typeface="Times New Roman" panose="02020603050405020304" pitchFamily="18" charset="0"/>
                <a:ea typeface="黑体" panose="02010609060101010101" pitchFamily="49" charset="-122"/>
                <a:cs typeface="Times New Roman" panose="02020603050405020304" pitchFamily="18" charset="0"/>
              </a:rPr>
              <a:t>小度</a:t>
            </a:r>
          </a:p>
        </p:txBody>
      </p:sp>
      <p:sp>
        <p:nvSpPr>
          <p:cNvPr id="8" name="文本框 7">
            <a:extLst>
              <a:ext uri="{FF2B5EF4-FFF2-40B4-BE49-F238E27FC236}">
                <a16:creationId xmlns:a16="http://schemas.microsoft.com/office/drawing/2014/main" id="{78888837-C24F-6E0C-F1FD-2168BA903AB4}"/>
              </a:ext>
            </a:extLst>
          </p:cNvPr>
          <p:cNvSpPr txBox="1"/>
          <p:nvPr/>
        </p:nvSpPr>
        <p:spPr>
          <a:xfrm>
            <a:off x="9927538" y="5939060"/>
            <a:ext cx="2264462" cy="584775"/>
          </a:xfrm>
          <a:prstGeom prst="rect">
            <a:avLst/>
          </a:prstGeom>
          <a:noFill/>
        </p:spPr>
        <p:txBody>
          <a:bodyPr wrap="square" rtlCol="0">
            <a:spAutoFit/>
          </a:bodyPr>
          <a:lstStyle/>
          <a:p>
            <a:r>
              <a:rPr lang="zh-CN" altLang="en-US" sz="3200" b="1">
                <a:latin typeface="Times New Roman" panose="02020603050405020304" pitchFamily="18" charset="0"/>
                <a:ea typeface="黑体" panose="02010609060101010101" pitchFamily="49" charset="-122"/>
                <a:cs typeface="Times New Roman" panose="02020603050405020304" pitchFamily="18" charset="0"/>
              </a:rPr>
              <a:t>小徳</a:t>
            </a:r>
          </a:p>
        </p:txBody>
      </p:sp>
    </p:spTree>
    <p:custDataLst>
      <p:tags r:id="rId1"/>
    </p:custDataLst>
    <p:extLst>
      <p:ext uri="{BB962C8B-B14F-4D97-AF65-F5344CB8AC3E}">
        <p14:creationId xmlns:p14="http://schemas.microsoft.com/office/powerpoint/2010/main" val="2263522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pic>
        <p:nvPicPr>
          <p:cNvPr id="6" name="shap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2" name="矩形 1"/>
          <p:cNvSpPr/>
          <p:nvPr>
            <p:custDataLst>
              <p:tags r:id="rId2"/>
            </p:custDataLst>
          </p:nvPr>
        </p:nvSpPr>
        <p:spPr>
          <a:xfrm flipH="1">
            <a:off x="1717040" y="0"/>
            <a:ext cx="10474960" cy="6858000"/>
          </a:xfrm>
          <a:prstGeom prst="rect">
            <a:avLst/>
          </a:prstGeom>
          <a:gradFill>
            <a:gsLst>
              <a:gs pos="32000">
                <a:schemeClr val="accent1">
                  <a:alpha val="70000"/>
                </a:schemeClr>
              </a:gs>
              <a:gs pos="91000">
                <a:schemeClr val="accent1">
                  <a:alpha val="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Text1"/>
          <p:cNvSpPr txBox="1"/>
          <p:nvPr>
            <p:custDataLst>
              <p:tags r:id="rId3"/>
            </p:custDataLst>
          </p:nvPr>
        </p:nvSpPr>
        <p:spPr>
          <a:xfrm>
            <a:off x="8072083" y="3334595"/>
            <a:ext cx="4805754" cy="1357761"/>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fontAlgn="ctr"/>
            <a:r>
              <a:rPr lang="zh-CN" altLang="en-US" sz="4000" spc="0" dirty="0">
                <a:solidFill>
                  <a:schemeClr val="tx2"/>
                </a:solidFill>
                <a:uFillTx/>
                <a:latin typeface="FZXiaoBiaoSong-B05S" panose="02010601030101010101" pitchFamily="2" charset="-122"/>
                <a:ea typeface="FZXiaoBiaoSong-B05S" panose="02010601030101010101" pitchFamily="2" charset="-122"/>
                <a:cs typeface="字体圈欣意冠黑体" panose="00000500000000000000" charset="-122"/>
                <a:sym typeface="+mn-lt"/>
              </a:rPr>
              <a:t>时代热门：</a:t>
            </a:r>
            <a:endParaRPr lang="en-US" altLang="zh-CN" sz="4000" spc="0" dirty="0">
              <a:solidFill>
                <a:schemeClr val="tx2"/>
              </a:solidFill>
              <a:uFillTx/>
              <a:latin typeface="FZXiaoBiaoSong-B05S" panose="02010601030101010101" pitchFamily="2" charset="-122"/>
              <a:ea typeface="FZXiaoBiaoSong-B05S" panose="02010601030101010101" pitchFamily="2" charset="-122"/>
              <a:cs typeface="字体圈欣意冠黑体" panose="00000500000000000000" charset="-122"/>
              <a:sym typeface="+mn-lt"/>
            </a:endParaRPr>
          </a:p>
          <a:p>
            <a:pPr fontAlgn="ctr"/>
            <a:r>
              <a:rPr lang="zh-CN" altLang="en-US" sz="4000" spc="0" dirty="0">
                <a:solidFill>
                  <a:schemeClr val="tx2"/>
                </a:solidFill>
                <a:uFillTx/>
                <a:latin typeface="FZXiaoBiaoSong-B05S" panose="02010601030101010101" pitchFamily="2" charset="-122"/>
                <a:ea typeface="FZXiaoBiaoSong-B05S" panose="02010601030101010101" pitchFamily="2" charset="-122"/>
                <a:cs typeface="字体圈欣意冠黑体" panose="00000500000000000000" charset="-122"/>
                <a:sym typeface="+mn-lt"/>
              </a:rPr>
              <a:t>多模态大模型</a:t>
            </a:r>
          </a:p>
        </p:txBody>
      </p:sp>
      <p:sp>
        <p:nvSpPr>
          <p:cNvPr id="5" name="Text3"/>
          <p:cNvSpPr txBox="1"/>
          <p:nvPr>
            <p:custDataLst>
              <p:tags r:id="rId4"/>
            </p:custDataLst>
          </p:nvPr>
        </p:nvSpPr>
        <p:spPr>
          <a:xfrm>
            <a:off x="9724617" y="1373895"/>
            <a:ext cx="1722527" cy="1470630"/>
          </a:xfrm>
          <a:prstGeom prst="rect">
            <a:avLst/>
          </a:prstGeom>
          <a:noFill/>
        </p:spPr>
        <p:txBody>
          <a:bodyPr wrap="square" rtlCol="0" anchor="ctr">
            <a:normAutofit fontScale="97500" lnSpcReduction="10000"/>
          </a:bodyPr>
          <a:lstStyle/>
          <a:p>
            <a:pPr algn="r">
              <a:lnSpc>
                <a:spcPct val="120000"/>
              </a:lnSpc>
              <a:spcBef>
                <a:spcPct val="0"/>
              </a:spcBef>
            </a:pPr>
            <a:r>
              <a:rPr lang="en-US" altLang="zh-CN" sz="8800" b="1">
                <a:solidFill>
                  <a:schemeClr val="tx2"/>
                </a:solidFill>
                <a:latin typeface="微软雅黑" panose="020B0503020204020204" charset="-122"/>
                <a:ea typeface="微软雅黑" panose="020B0503020204020204" charset="-122"/>
              </a:rPr>
              <a:t>03</a:t>
            </a:r>
            <a:endParaRPr lang="zh-CN" altLang="en-US" sz="8800" b="1" dirty="0">
              <a:solidFill>
                <a:schemeClr val="tx2"/>
              </a:solidFill>
              <a:latin typeface="微软雅黑" panose="020B0503020204020204" charset="-122"/>
              <a:ea typeface="微软雅黑" panose="020B050302020402020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shape 2">
            <a:extLst>
              <a:ext uri="{FF2B5EF4-FFF2-40B4-BE49-F238E27FC236}">
                <a16:creationId xmlns:a16="http://schemas.microsoft.com/office/drawing/2014/main" id="{5AC3ED53-3534-A550-1FED-BDF9BD2712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16" name="矩形 15">
            <a:extLst>
              <a:ext uri="{FF2B5EF4-FFF2-40B4-BE49-F238E27FC236}">
                <a16:creationId xmlns:a16="http://schemas.microsoft.com/office/drawing/2014/main" id="{E4367202-987F-7B67-376E-BF1E0475B973}"/>
              </a:ext>
            </a:extLst>
          </p:cNvPr>
          <p:cNvSpPr/>
          <p:nvPr/>
        </p:nvSpPr>
        <p:spPr>
          <a:xfrm flipV="1">
            <a:off x="0" y="12560"/>
            <a:ext cx="12192000" cy="6870700"/>
          </a:xfrm>
          <a:prstGeom prst="rect">
            <a:avLst/>
          </a:prstGeom>
          <a:gradFill flip="none" rotWithShape="1">
            <a:gsLst>
              <a:gs pos="0">
                <a:schemeClr val="bg1"/>
              </a:gs>
              <a:gs pos="68000">
                <a:schemeClr val="bg1">
                  <a:alpha val="76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2" name="矩形 1">
            <a:extLst>
              <a:ext uri="{FF2B5EF4-FFF2-40B4-BE49-F238E27FC236}">
                <a16:creationId xmlns:a16="http://schemas.microsoft.com/office/drawing/2014/main" id="{5CC511B2-529F-FE1F-9978-A44EE97B46A4}"/>
              </a:ext>
            </a:extLst>
          </p:cNvPr>
          <p:cNvSpPr/>
          <p:nvPr/>
        </p:nvSpPr>
        <p:spPr>
          <a:xfrm>
            <a:off x="7326609" y="1689410"/>
            <a:ext cx="4583731" cy="2246769"/>
          </a:xfrm>
          <a:prstGeom prst="rect">
            <a:avLst/>
          </a:prstGeom>
        </p:spPr>
        <p:txBody>
          <a:bodyPr wrap="square" lIns="91440" tIns="45720" rIns="91440" bIns="45720" anchor="t">
            <a:spAutoFit/>
          </a:bodyPr>
          <a:lstStyle/>
          <a:p>
            <a:r>
              <a:rPr lang="zh-CN" altLang="en-US" sz="2800" b="1" dirty="0">
                <a:latin typeface="Times New Roman" panose="02020603050405020304" pitchFamily="18" charset="0"/>
                <a:ea typeface="楷体" panose="02010609060101010101" pitchFamily="49" charset="-122"/>
                <a:cs typeface="Times New Roman" panose="02020603050405020304" pitchFamily="18" charset="0"/>
              </a:rPr>
              <a:t>多模态大模型是一种能同时处理和整合多种感知数据（如文本、图像、音频等）以产生更精准的输出的</a:t>
            </a:r>
            <a:r>
              <a:rPr lang="en-US" altLang="zh-CN" sz="2800" b="1" dirty="0">
                <a:latin typeface="Times New Roman" panose="02020603050405020304" pitchFamily="18" charset="0"/>
                <a:ea typeface="楷体" panose="02010609060101010101" pitchFamily="49" charset="-122"/>
                <a:cs typeface="Times New Roman" panose="02020603050405020304" pitchFamily="18" charset="0"/>
              </a:rPr>
              <a:t>AI</a:t>
            </a:r>
            <a:r>
              <a:rPr lang="zh-CN" altLang="en-US" sz="2800" b="1" dirty="0">
                <a:latin typeface="Times New Roman" panose="02020603050405020304" pitchFamily="18" charset="0"/>
                <a:ea typeface="楷体" panose="02010609060101010101" pitchFamily="49" charset="-122"/>
                <a:cs typeface="Times New Roman" panose="02020603050405020304" pitchFamily="18" charset="0"/>
              </a:rPr>
              <a:t>架构。</a:t>
            </a:r>
            <a:endParaRPr lang="zh-CN" altLang="en-US" sz="2800" dirty="0">
              <a:latin typeface="Times New Roman" panose="02020603050405020304" pitchFamily="18" charset="0"/>
              <a:ea typeface="楷体" panose="02010609060101010101" pitchFamily="49" charset="-122"/>
              <a:cs typeface="Times New Roman" panose="02020603050405020304" pitchFamily="18" charset="0"/>
            </a:endParaRPr>
          </a:p>
        </p:txBody>
      </p:sp>
      <p:grpSp>
        <p:nvGrpSpPr>
          <p:cNvPr id="26" name="组合 25">
            <a:extLst>
              <a:ext uri="{FF2B5EF4-FFF2-40B4-BE49-F238E27FC236}">
                <a16:creationId xmlns:a16="http://schemas.microsoft.com/office/drawing/2014/main" id="{DC40188D-8601-6FEC-810A-07E4B4E9BC1D}"/>
              </a:ext>
            </a:extLst>
          </p:cNvPr>
          <p:cNvGrpSpPr/>
          <p:nvPr/>
        </p:nvGrpSpPr>
        <p:grpSpPr>
          <a:xfrm>
            <a:off x="952500" y="4277141"/>
            <a:ext cx="10287000" cy="2505856"/>
            <a:chOff x="1066799" y="3318573"/>
            <a:chExt cx="10287000" cy="2505856"/>
          </a:xfrm>
        </p:grpSpPr>
        <p:sp>
          <p:nvSpPr>
            <p:cNvPr id="6" name="矩形: 圆角 5">
              <a:extLst>
                <a:ext uri="{FF2B5EF4-FFF2-40B4-BE49-F238E27FC236}">
                  <a16:creationId xmlns:a16="http://schemas.microsoft.com/office/drawing/2014/main" id="{69617A5C-A018-543B-1FFD-49CF47BE578C}"/>
                </a:ext>
              </a:extLst>
            </p:cNvPr>
            <p:cNvSpPr/>
            <p:nvPr/>
          </p:nvSpPr>
          <p:spPr>
            <a:xfrm>
              <a:off x="1066799" y="3318573"/>
              <a:ext cx="10287000" cy="2505856"/>
            </a:xfrm>
            <a:prstGeom prst="roundRect">
              <a:avLst>
                <a:gd name="adj" fmla="val 2882"/>
              </a:avLst>
            </a:prstGeom>
            <a:solidFill>
              <a:schemeClr val="bg1"/>
            </a:solidFill>
            <a:ln>
              <a:noFill/>
            </a:ln>
            <a:effectLst>
              <a:outerShdw blurRad="571500" sx="101000" sy="101000" algn="ctr" rotWithShape="0">
                <a:srgbClr val="0070C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p"/>
              </a:pPr>
              <a:endParaRPr lang="zh-CN" altLang="en-US" sz="1800" b="1">
                <a:solidFill>
                  <a:srgbClr val="C00000"/>
                </a:solidFill>
                <a:latin typeface="Times New Roman"/>
                <a:ea typeface="微软雅黑"/>
                <a:cs typeface="Times New Roman"/>
              </a:endParaRPr>
            </a:p>
          </p:txBody>
        </p:sp>
        <p:sp>
          <p:nvSpPr>
            <p:cNvPr id="7" name="文本框 6">
              <a:extLst>
                <a:ext uri="{FF2B5EF4-FFF2-40B4-BE49-F238E27FC236}">
                  <a16:creationId xmlns:a16="http://schemas.microsoft.com/office/drawing/2014/main" id="{BF02F009-911B-7D70-D804-A211DC63F93A}"/>
                </a:ext>
              </a:extLst>
            </p:cNvPr>
            <p:cNvSpPr txBox="1"/>
            <p:nvPr/>
          </p:nvSpPr>
          <p:spPr>
            <a:xfrm>
              <a:off x="1422466" y="3459352"/>
              <a:ext cx="8098051" cy="461665"/>
            </a:xfrm>
            <a:prstGeom prst="rect">
              <a:avLst/>
            </a:prstGeom>
            <a:noFill/>
          </p:spPr>
          <p:txBody>
            <a:bodyPr wrap="square" lIns="91440" tIns="45720" rIns="91440" bIns="45720" anchor="t">
              <a:spAutoFit/>
            </a:bodyPr>
            <a:lstStyle/>
            <a:p>
              <a:pPr marL="285750" indent="-285750">
                <a:buClr>
                  <a:srgbClr val="1D4999"/>
                </a:buClr>
                <a:buFont typeface="Wingdings" panose="05000000000000000000" pitchFamily="2" charset="2"/>
                <a:buChar char="p"/>
              </a:pPr>
              <a:r>
                <a:rPr lang="zh-CN" altLang="en-US" sz="2400" b="1" dirty="0">
                  <a:solidFill>
                    <a:schemeClr val="tx1">
                      <a:lumMod val="85000"/>
                      <a:lumOff val="15000"/>
                    </a:schemeClr>
                  </a:solidFill>
                  <a:latin typeface="Times New Roman"/>
                  <a:ea typeface="微软雅黑"/>
                  <a:cs typeface="Times New Roman"/>
                </a:rPr>
                <a:t>大模型技术是各大企业争相抢占的</a:t>
              </a:r>
              <a:r>
                <a:rPr lang="zh-CN" altLang="en-US" sz="2400" b="1" dirty="0">
                  <a:solidFill>
                    <a:srgbClr val="C00000"/>
                  </a:solidFill>
                  <a:latin typeface="Times New Roman"/>
                  <a:ea typeface="微软雅黑"/>
                  <a:cs typeface="Times New Roman"/>
                </a:rPr>
                <a:t>科技战略制高点</a:t>
              </a:r>
            </a:p>
          </p:txBody>
        </p:sp>
        <p:grpSp>
          <p:nvGrpSpPr>
            <p:cNvPr id="8" name="组合 7">
              <a:extLst>
                <a:ext uri="{FF2B5EF4-FFF2-40B4-BE49-F238E27FC236}">
                  <a16:creationId xmlns:a16="http://schemas.microsoft.com/office/drawing/2014/main" id="{58BDCDF1-AF66-A43A-8F99-DCD1B5F77CE2}"/>
                </a:ext>
              </a:extLst>
            </p:cNvPr>
            <p:cNvGrpSpPr/>
            <p:nvPr/>
          </p:nvGrpSpPr>
          <p:grpSpPr>
            <a:xfrm>
              <a:off x="1293198" y="4100411"/>
              <a:ext cx="1882208" cy="1548549"/>
              <a:chOff x="1293198" y="4100411"/>
              <a:chExt cx="1882208" cy="1548549"/>
            </a:xfrm>
          </p:grpSpPr>
          <p:sp>
            <p:nvSpPr>
              <p:cNvPr id="9" name="矩形: 圆角 8">
                <a:extLst>
                  <a:ext uri="{FF2B5EF4-FFF2-40B4-BE49-F238E27FC236}">
                    <a16:creationId xmlns:a16="http://schemas.microsoft.com/office/drawing/2014/main" id="{6A9D8E03-F307-1AF4-C11D-C92D66BA2818}"/>
                  </a:ext>
                </a:extLst>
              </p:cNvPr>
              <p:cNvSpPr/>
              <p:nvPr/>
            </p:nvSpPr>
            <p:spPr>
              <a:xfrm>
                <a:off x="1312305" y="5007061"/>
                <a:ext cx="1839443" cy="641899"/>
              </a:xfrm>
              <a:prstGeom prst="roundRect">
                <a:avLst>
                  <a:gd name="adj" fmla="val 0"/>
                </a:avLst>
              </a:prstGeom>
              <a:solidFill>
                <a:srgbClr val="F0F8FD"/>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lnSpc>
                    <a:spcPct val="90000"/>
                  </a:lnSpc>
                  <a:spcAft>
                    <a:spcPct val="35000"/>
                  </a:spcAft>
                </a:pPr>
                <a:r>
                  <a:rPr lang="zh-CN" altLang="en-US" sz="1400" b="1">
                    <a:solidFill>
                      <a:schemeClr val="tx1">
                        <a:lumMod val="85000"/>
                        <a:lumOff val="15000"/>
                      </a:schemeClr>
                    </a:solidFill>
                    <a:latin typeface="Times New Roman"/>
                    <a:ea typeface="微软雅黑"/>
                    <a:cs typeface="Times New Roman"/>
                  </a:rPr>
                  <a:t>科大讯飞</a:t>
                </a:r>
              </a:p>
            </p:txBody>
          </p:sp>
          <p:pic>
            <p:nvPicPr>
              <p:cNvPr id="10" name="图片 9" descr="徽标, 公司名称&#10;&#10;已自动生成说明">
                <a:extLst>
                  <a:ext uri="{FF2B5EF4-FFF2-40B4-BE49-F238E27FC236}">
                    <a16:creationId xmlns:a16="http://schemas.microsoft.com/office/drawing/2014/main" id="{EE74C902-1637-CF70-74E7-6CB20A0A499C}"/>
                  </a:ext>
                </a:extLst>
              </p:cNvPr>
              <p:cNvPicPr>
                <a:picLocks noChangeAspect="1"/>
              </p:cNvPicPr>
              <p:nvPr/>
            </p:nvPicPr>
            <p:blipFill>
              <a:blip r:embed="rId5"/>
              <a:stretch>
                <a:fillRect/>
              </a:stretch>
            </p:blipFill>
            <p:spPr>
              <a:xfrm>
                <a:off x="1293198" y="4100411"/>
                <a:ext cx="1882208" cy="870221"/>
              </a:xfrm>
              <a:prstGeom prst="rect">
                <a:avLst/>
              </a:prstGeom>
            </p:spPr>
          </p:pic>
        </p:grpSp>
        <p:grpSp>
          <p:nvGrpSpPr>
            <p:cNvPr id="11" name="组合 10">
              <a:extLst>
                <a:ext uri="{FF2B5EF4-FFF2-40B4-BE49-F238E27FC236}">
                  <a16:creationId xmlns:a16="http://schemas.microsoft.com/office/drawing/2014/main" id="{9255A017-9F6B-73B7-D9EB-84AB321826E1}"/>
                </a:ext>
              </a:extLst>
            </p:cNvPr>
            <p:cNvGrpSpPr/>
            <p:nvPr/>
          </p:nvGrpSpPr>
          <p:grpSpPr>
            <a:xfrm>
              <a:off x="5307453" y="4133734"/>
              <a:ext cx="1846358" cy="1510930"/>
              <a:chOff x="5088921" y="4138030"/>
              <a:chExt cx="1846358" cy="1510930"/>
            </a:xfrm>
          </p:grpSpPr>
          <p:sp>
            <p:nvSpPr>
              <p:cNvPr id="12" name="矩形: 圆角 11">
                <a:extLst>
                  <a:ext uri="{FF2B5EF4-FFF2-40B4-BE49-F238E27FC236}">
                    <a16:creationId xmlns:a16="http://schemas.microsoft.com/office/drawing/2014/main" id="{A77FB27D-C321-FCB5-2203-DD70905D87D8}"/>
                  </a:ext>
                </a:extLst>
              </p:cNvPr>
              <p:cNvSpPr/>
              <p:nvPr/>
            </p:nvSpPr>
            <p:spPr>
              <a:xfrm>
                <a:off x="5088921" y="5007061"/>
                <a:ext cx="1839443" cy="641899"/>
              </a:xfrm>
              <a:prstGeom prst="roundRect">
                <a:avLst>
                  <a:gd name="adj" fmla="val 0"/>
                </a:avLst>
              </a:prstGeom>
              <a:solidFill>
                <a:srgbClr val="F0F8FD"/>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lnSpc>
                    <a:spcPct val="90000"/>
                  </a:lnSpc>
                  <a:spcAft>
                    <a:spcPct val="35000"/>
                  </a:spcAft>
                </a:pPr>
                <a:r>
                  <a:rPr lang="en-US" altLang="zh-CN" sz="1400" b="1">
                    <a:solidFill>
                      <a:schemeClr val="tx1">
                        <a:lumMod val="85000"/>
                        <a:lumOff val="15000"/>
                      </a:schemeClr>
                    </a:solidFill>
                    <a:latin typeface="Times New Roman"/>
                    <a:ea typeface="微软雅黑"/>
                    <a:cs typeface="Times New Roman"/>
                  </a:rPr>
                  <a:t>阿里巴巴</a:t>
                </a:r>
              </a:p>
            </p:txBody>
          </p:sp>
          <p:pic>
            <p:nvPicPr>
              <p:cNvPr id="13" name="图片 12" descr="徽标, 公司名称&#10;&#10;已自动生成说明">
                <a:extLst>
                  <a:ext uri="{FF2B5EF4-FFF2-40B4-BE49-F238E27FC236}">
                    <a16:creationId xmlns:a16="http://schemas.microsoft.com/office/drawing/2014/main" id="{2CEA7275-9876-C526-A947-919E2AA5AC9A}"/>
                  </a:ext>
                </a:extLst>
              </p:cNvPr>
              <p:cNvPicPr>
                <a:picLocks noChangeAspect="1"/>
              </p:cNvPicPr>
              <p:nvPr/>
            </p:nvPicPr>
            <p:blipFill>
              <a:blip r:embed="rId6"/>
              <a:stretch>
                <a:fillRect/>
              </a:stretch>
            </p:blipFill>
            <p:spPr>
              <a:xfrm>
                <a:off x="5091601" y="4138030"/>
                <a:ext cx="1843678" cy="859835"/>
              </a:xfrm>
              <a:prstGeom prst="rect">
                <a:avLst/>
              </a:prstGeom>
            </p:spPr>
          </p:pic>
        </p:grpSp>
        <p:grpSp>
          <p:nvGrpSpPr>
            <p:cNvPr id="14" name="组合 13">
              <a:extLst>
                <a:ext uri="{FF2B5EF4-FFF2-40B4-BE49-F238E27FC236}">
                  <a16:creationId xmlns:a16="http://schemas.microsoft.com/office/drawing/2014/main" id="{7A715738-2348-60A0-3425-AF4BDE328D78}"/>
                </a:ext>
              </a:extLst>
            </p:cNvPr>
            <p:cNvGrpSpPr/>
            <p:nvPr/>
          </p:nvGrpSpPr>
          <p:grpSpPr>
            <a:xfrm>
              <a:off x="9285758" y="4138122"/>
              <a:ext cx="1839443" cy="1510753"/>
              <a:chOff x="9058283" y="4138122"/>
              <a:chExt cx="1839443" cy="1510753"/>
            </a:xfrm>
          </p:grpSpPr>
          <p:sp>
            <p:nvSpPr>
              <p:cNvPr id="15" name="矩形: 圆角 14">
                <a:extLst>
                  <a:ext uri="{FF2B5EF4-FFF2-40B4-BE49-F238E27FC236}">
                    <a16:creationId xmlns:a16="http://schemas.microsoft.com/office/drawing/2014/main" id="{1ADDCC44-7F60-2679-EA60-5E76B08DD4DB}"/>
                  </a:ext>
                </a:extLst>
              </p:cNvPr>
              <p:cNvSpPr/>
              <p:nvPr/>
            </p:nvSpPr>
            <p:spPr>
              <a:xfrm>
                <a:off x="9058283" y="5006976"/>
                <a:ext cx="1839443" cy="641899"/>
              </a:xfrm>
              <a:prstGeom prst="roundRect">
                <a:avLst>
                  <a:gd name="adj" fmla="val 0"/>
                </a:avLst>
              </a:prstGeom>
              <a:solidFill>
                <a:srgbClr val="F0F8FD"/>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sz="1400" b="1">
                    <a:solidFill>
                      <a:schemeClr val="tx1">
                        <a:lumMod val="85000"/>
                        <a:lumOff val="15000"/>
                      </a:schemeClr>
                    </a:solidFill>
                    <a:latin typeface="Times New Roman"/>
                    <a:ea typeface="微软雅黑"/>
                    <a:cs typeface="Times New Roman"/>
                  </a:rPr>
                  <a:t>OpenAI</a:t>
                </a:r>
              </a:p>
            </p:txBody>
          </p:sp>
          <p:pic>
            <p:nvPicPr>
              <p:cNvPr id="18" name="图片 17" descr="背景图案&#10;&#10;已自动生成说明">
                <a:extLst>
                  <a:ext uri="{FF2B5EF4-FFF2-40B4-BE49-F238E27FC236}">
                    <a16:creationId xmlns:a16="http://schemas.microsoft.com/office/drawing/2014/main" id="{84431085-8C59-D8DE-C079-61CAC5F6FBF4}"/>
                  </a:ext>
                </a:extLst>
              </p:cNvPr>
              <p:cNvPicPr>
                <a:picLocks noChangeAspect="1"/>
              </p:cNvPicPr>
              <p:nvPr/>
            </p:nvPicPr>
            <p:blipFill>
              <a:blip r:embed="rId7"/>
              <a:stretch>
                <a:fillRect/>
              </a:stretch>
            </p:blipFill>
            <p:spPr>
              <a:xfrm>
                <a:off x="9062289" y="4138122"/>
                <a:ext cx="1831394" cy="859479"/>
              </a:xfrm>
              <a:prstGeom prst="rect">
                <a:avLst/>
              </a:prstGeom>
            </p:spPr>
          </p:pic>
        </p:grpSp>
        <p:grpSp>
          <p:nvGrpSpPr>
            <p:cNvPr id="19" name="组合 18">
              <a:extLst>
                <a:ext uri="{FF2B5EF4-FFF2-40B4-BE49-F238E27FC236}">
                  <a16:creationId xmlns:a16="http://schemas.microsoft.com/office/drawing/2014/main" id="{FE88BDA0-07E5-4F76-3DF0-291AAB6F054A}"/>
                </a:ext>
              </a:extLst>
            </p:cNvPr>
            <p:cNvGrpSpPr/>
            <p:nvPr/>
          </p:nvGrpSpPr>
          <p:grpSpPr>
            <a:xfrm>
              <a:off x="3320368" y="4136718"/>
              <a:ext cx="1839443" cy="1512241"/>
              <a:chOff x="3224271" y="4136718"/>
              <a:chExt cx="1839443" cy="1512241"/>
            </a:xfrm>
          </p:grpSpPr>
          <p:pic>
            <p:nvPicPr>
              <p:cNvPr id="20" name="图片 19" descr="徽标, 公司名称&#10;&#10;已自动生成说明">
                <a:extLst>
                  <a:ext uri="{FF2B5EF4-FFF2-40B4-BE49-F238E27FC236}">
                    <a16:creationId xmlns:a16="http://schemas.microsoft.com/office/drawing/2014/main" id="{506E6D75-72A9-19C9-6983-DCC76B11A646}"/>
                  </a:ext>
                </a:extLst>
              </p:cNvPr>
              <p:cNvPicPr>
                <a:picLocks noChangeAspect="1"/>
              </p:cNvPicPr>
              <p:nvPr/>
            </p:nvPicPr>
            <p:blipFill rotWithShape="1">
              <a:blip r:embed="rId8"/>
              <a:srcRect l="1542" t="20940" r="1132" b="22764"/>
              <a:stretch/>
            </p:blipFill>
            <p:spPr>
              <a:xfrm>
                <a:off x="3236063" y="4136718"/>
                <a:ext cx="1794604" cy="866023"/>
              </a:xfrm>
              <a:prstGeom prst="rect">
                <a:avLst/>
              </a:prstGeom>
            </p:spPr>
          </p:pic>
          <p:sp>
            <p:nvSpPr>
              <p:cNvPr id="21" name="矩形: 圆角 20">
                <a:extLst>
                  <a:ext uri="{FF2B5EF4-FFF2-40B4-BE49-F238E27FC236}">
                    <a16:creationId xmlns:a16="http://schemas.microsoft.com/office/drawing/2014/main" id="{CE5ACEF4-E8D0-7366-3CB5-0AFFB8380D2E}"/>
                  </a:ext>
                </a:extLst>
              </p:cNvPr>
              <p:cNvSpPr/>
              <p:nvPr/>
            </p:nvSpPr>
            <p:spPr>
              <a:xfrm>
                <a:off x="3224271" y="5007060"/>
                <a:ext cx="1839443" cy="641899"/>
              </a:xfrm>
              <a:prstGeom prst="roundRect">
                <a:avLst>
                  <a:gd name="adj" fmla="val 0"/>
                </a:avLst>
              </a:prstGeom>
              <a:solidFill>
                <a:srgbClr val="F0F8FD"/>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lnSpc>
                    <a:spcPct val="90000"/>
                  </a:lnSpc>
                  <a:spcAft>
                    <a:spcPct val="35000"/>
                  </a:spcAft>
                </a:pPr>
                <a:r>
                  <a:rPr lang="zh-CN" altLang="en-US" sz="1400" b="1">
                    <a:solidFill>
                      <a:schemeClr val="tx1">
                        <a:lumMod val="85000"/>
                        <a:lumOff val="15000"/>
                      </a:schemeClr>
                    </a:solidFill>
                    <a:latin typeface="Times New Roman"/>
                    <a:ea typeface="微软雅黑"/>
                    <a:cs typeface="Times New Roman"/>
                  </a:rPr>
                  <a:t>百度 </a:t>
                </a:r>
              </a:p>
            </p:txBody>
          </p:sp>
        </p:grpSp>
        <p:grpSp>
          <p:nvGrpSpPr>
            <p:cNvPr id="22" name="组合 21">
              <a:extLst>
                <a:ext uri="{FF2B5EF4-FFF2-40B4-BE49-F238E27FC236}">
                  <a16:creationId xmlns:a16="http://schemas.microsoft.com/office/drawing/2014/main" id="{FE3BF398-5EF7-6E7B-8184-8A9C1DA6F16E}"/>
                </a:ext>
              </a:extLst>
            </p:cNvPr>
            <p:cNvGrpSpPr/>
            <p:nvPr/>
          </p:nvGrpSpPr>
          <p:grpSpPr>
            <a:xfrm>
              <a:off x="7296093" y="4136718"/>
              <a:ext cx="1844705" cy="1520263"/>
              <a:chOff x="7030274" y="4136718"/>
              <a:chExt cx="1844705" cy="1520263"/>
            </a:xfrm>
          </p:grpSpPr>
          <p:sp>
            <p:nvSpPr>
              <p:cNvPr id="23" name="矩形: 圆角 22">
                <a:extLst>
                  <a:ext uri="{FF2B5EF4-FFF2-40B4-BE49-F238E27FC236}">
                    <a16:creationId xmlns:a16="http://schemas.microsoft.com/office/drawing/2014/main" id="{344BF629-52D9-95A4-A9EC-59252417A651}"/>
                  </a:ext>
                </a:extLst>
              </p:cNvPr>
              <p:cNvSpPr/>
              <p:nvPr/>
            </p:nvSpPr>
            <p:spPr>
              <a:xfrm>
                <a:off x="7032207" y="5015082"/>
                <a:ext cx="1839443" cy="641899"/>
              </a:xfrm>
              <a:prstGeom prst="roundRect">
                <a:avLst>
                  <a:gd name="adj" fmla="val 0"/>
                </a:avLst>
              </a:prstGeom>
              <a:solidFill>
                <a:srgbClr val="F0F8FD"/>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lnSpc>
                    <a:spcPct val="90000"/>
                  </a:lnSpc>
                  <a:spcAft>
                    <a:spcPct val="35000"/>
                  </a:spcAft>
                </a:pPr>
                <a:r>
                  <a:rPr lang="en-US" altLang="zh-CN" sz="1400" b="1" dirty="0">
                    <a:solidFill>
                      <a:schemeClr val="tx1">
                        <a:lumMod val="85000"/>
                        <a:lumOff val="15000"/>
                      </a:schemeClr>
                    </a:solidFill>
                    <a:latin typeface="Times New Roman"/>
                    <a:ea typeface="微软雅黑"/>
                    <a:cs typeface="Times New Roman"/>
                  </a:rPr>
                  <a:t>腾讯</a:t>
                </a:r>
              </a:p>
            </p:txBody>
          </p:sp>
          <p:pic>
            <p:nvPicPr>
              <p:cNvPr id="24" name="图片 23" descr="图片包含 圆圈&#10;&#10;已自动生成说明">
                <a:extLst>
                  <a:ext uri="{FF2B5EF4-FFF2-40B4-BE49-F238E27FC236}">
                    <a16:creationId xmlns:a16="http://schemas.microsoft.com/office/drawing/2014/main" id="{18E55A33-C3F1-36C4-136D-14C89F8582B5}"/>
                  </a:ext>
                </a:extLst>
              </p:cNvPr>
              <p:cNvPicPr>
                <a:picLocks noChangeAspect="1"/>
              </p:cNvPicPr>
              <p:nvPr/>
            </p:nvPicPr>
            <p:blipFill rotWithShape="1">
              <a:blip r:embed="rId9"/>
              <a:srcRect l="17404" r="295" b="-637"/>
              <a:stretch/>
            </p:blipFill>
            <p:spPr>
              <a:xfrm>
                <a:off x="7030274" y="4136718"/>
                <a:ext cx="1844705" cy="870414"/>
              </a:xfrm>
              <a:prstGeom prst="rect">
                <a:avLst/>
              </a:prstGeom>
            </p:spPr>
          </p:pic>
        </p:grpSp>
        <p:sp>
          <p:nvSpPr>
            <p:cNvPr id="25" name="文本框 24">
              <a:extLst>
                <a:ext uri="{FF2B5EF4-FFF2-40B4-BE49-F238E27FC236}">
                  <a16:creationId xmlns:a16="http://schemas.microsoft.com/office/drawing/2014/main" id="{1C6BDD0F-B9B0-DEE4-0639-816FA9A232C4}"/>
                </a:ext>
              </a:extLst>
            </p:cNvPr>
            <p:cNvSpPr txBox="1"/>
            <p:nvPr/>
          </p:nvSpPr>
          <p:spPr>
            <a:xfrm>
              <a:off x="7627281" y="4632078"/>
              <a:ext cx="1204637" cy="338554"/>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zh-CN" altLang="en-US" sz="1600" b="1" dirty="0">
                  <a:latin typeface="微软雅黑" panose="020B0503020204020204" pitchFamily="34" charset="-122"/>
                  <a:ea typeface="微软雅黑" panose="020B0503020204020204" pitchFamily="34" charset="-122"/>
                </a:rPr>
                <a:t>混元大模型</a:t>
              </a:r>
            </a:p>
          </p:txBody>
        </p:sp>
      </p:grpSp>
      <p:pic>
        <p:nvPicPr>
          <p:cNvPr id="27" name="图片 26" descr="文本&#10;&#10;已自动生成说明">
            <a:extLst>
              <a:ext uri="{FF2B5EF4-FFF2-40B4-BE49-F238E27FC236}">
                <a16:creationId xmlns:a16="http://schemas.microsoft.com/office/drawing/2014/main" id="{D3B79B85-06C9-DA18-1780-0D62617FCF4B}"/>
              </a:ext>
            </a:extLst>
          </p:cNvPr>
          <p:cNvPicPr>
            <a:picLocks noChangeAspect="1"/>
          </p:cNvPicPr>
          <p:nvPr/>
        </p:nvPicPr>
        <p:blipFill rotWithShape="1">
          <a:blip r:embed="rId10"/>
          <a:srcRect l="2844" r="6311"/>
          <a:stretch/>
        </p:blipFill>
        <p:spPr>
          <a:xfrm>
            <a:off x="91881" y="1038014"/>
            <a:ext cx="7089913" cy="3085690"/>
          </a:xfrm>
          <a:prstGeom prst="rect">
            <a:avLst/>
          </a:prstGeom>
        </p:spPr>
      </p:pic>
      <p:sp>
        <p:nvSpPr>
          <p:cNvPr id="3" name="文本框 2">
            <a:extLst>
              <a:ext uri="{FF2B5EF4-FFF2-40B4-BE49-F238E27FC236}">
                <a16:creationId xmlns:a16="http://schemas.microsoft.com/office/drawing/2014/main" id="{97EAF241-DF1D-15C8-E205-791CC7288D54}"/>
              </a:ext>
            </a:extLst>
          </p:cNvPr>
          <p:cNvSpPr txBox="1"/>
          <p:nvPr/>
        </p:nvSpPr>
        <p:spPr>
          <a:xfrm>
            <a:off x="417394" y="131804"/>
            <a:ext cx="6585097" cy="1015663"/>
          </a:xfrm>
          <a:prstGeom prst="rect">
            <a:avLst/>
          </a:prstGeom>
          <a:noFill/>
        </p:spPr>
        <p:txBody>
          <a:bodyPr wrap="square" rtlCol="0">
            <a:spAutoFit/>
          </a:bodyPr>
          <a:lstStyle/>
          <a:p>
            <a:r>
              <a:rPr lang="en-US" altLang="zh-CN" sz="6000">
                <a:solidFill>
                  <a:srgbClr val="9B49B8"/>
                </a:solidFill>
                <a:latin typeface="Times New Roman" panose="02020603050405020304" pitchFamily="18" charset="0"/>
                <a:cs typeface="Times New Roman" panose="02020603050405020304" pitchFamily="18" charset="0"/>
              </a:rPr>
              <a:t>Introdunction</a:t>
            </a:r>
            <a:endParaRPr lang="zh-CN" altLang="en-US" sz="6000">
              <a:solidFill>
                <a:srgbClr val="9B49B8"/>
              </a:solidFill>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E87B34A9-F013-5785-43EF-A69C626DE996}"/>
              </a:ext>
            </a:extLst>
          </p:cNvPr>
          <p:cNvPicPr>
            <a:picLocks noChangeAspect="1"/>
          </p:cNvPicPr>
          <p:nvPr/>
        </p:nvPicPr>
        <p:blipFill>
          <a:blip r:embed="rId11"/>
          <a:stretch>
            <a:fillRect/>
          </a:stretch>
        </p:blipFill>
        <p:spPr>
          <a:xfrm>
            <a:off x="91706" y="1038438"/>
            <a:ext cx="7090263" cy="3084843"/>
          </a:xfrm>
          <a:prstGeom prst="rect">
            <a:avLst/>
          </a:prstGeom>
        </p:spPr>
      </p:pic>
    </p:spTree>
    <p:custDataLst>
      <p:tags r:id="rId1"/>
    </p:custDataLst>
    <p:extLst>
      <p:ext uri="{BB962C8B-B14F-4D97-AF65-F5344CB8AC3E}">
        <p14:creationId xmlns:p14="http://schemas.microsoft.com/office/powerpoint/2010/main" val="31800587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randombar(horizontal)">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shape 2">
            <a:extLst>
              <a:ext uri="{FF2B5EF4-FFF2-40B4-BE49-F238E27FC236}">
                <a16:creationId xmlns:a16="http://schemas.microsoft.com/office/drawing/2014/main" id="{5AC3ED53-3534-A550-1FED-BDF9BD2712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16" name="矩形 15">
            <a:extLst>
              <a:ext uri="{FF2B5EF4-FFF2-40B4-BE49-F238E27FC236}">
                <a16:creationId xmlns:a16="http://schemas.microsoft.com/office/drawing/2014/main" id="{E4367202-987F-7B67-376E-BF1E0475B973}"/>
              </a:ext>
            </a:extLst>
          </p:cNvPr>
          <p:cNvSpPr/>
          <p:nvPr/>
        </p:nvSpPr>
        <p:spPr>
          <a:xfrm flipV="1">
            <a:off x="0" y="12560"/>
            <a:ext cx="12192000" cy="6870700"/>
          </a:xfrm>
          <a:prstGeom prst="rect">
            <a:avLst/>
          </a:prstGeom>
          <a:gradFill flip="none" rotWithShape="1">
            <a:gsLst>
              <a:gs pos="0">
                <a:schemeClr val="bg1"/>
              </a:gs>
              <a:gs pos="68000">
                <a:schemeClr val="bg1">
                  <a:alpha val="76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pic>
        <p:nvPicPr>
          <p:cNvPr id="7170" name="Picture 2">
            <a:extLst>
              <a:ext uri="{FF2B5EF4-FFF2-40B4-BE49-F238E27FC236}">
                <a16:creationId xmlns:a16="http://schemas.microsoft.com/office/drawing/2014/main" id="{7401CA28-A57E-961A-122B-714952F95F7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59" r="51043" b="-1"/>
          <a:stretch/>
        </p:blipFill>
        <p:spPr bwMode="auto">
          <a:xfrm>
            <a:off x="417394" y="1266711"/>
            <a:ext cx="2525102" cy="2482442"/>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1B9872ED-2768-D813-8C5A-E18CCB50E968}"/>
              </a:ext>
            </a:extLst>
          </p:cNvPr>
          <p:cNvSpPr txBox="1"/>
          <p:nvPr/>
        </p:nvSpPr>
        <p:spPr>
          <a:xfrm>
            <a:off x="417394" y="131804"/>
            <a:ext cx="6585097" cy="1015663"/>
          </a:xfrm>
          <a:prstGeom prst="rect">
            <a:avLst/>
          </a:prstGeom>
          <a:noFill/>
        </p:spPr>
        <p:txBody>
          <a:bodyPr wrap="square" rtlCol="0">
            <a:spAutoFit/>
          </a:bodyPr>
          <a:lstStyle/>
          <a:p>
            <a:r>
              <a:rPr lang="en-US" altLang="zh-CN" sz="6000">
                <a:solidFill>
                  <a:srgbClr val="9B49B8"/>
                </a:solidFill>
                <a:latin typeface="Times New Roman" panose="02020603050405020304" pitchFamily="18" charset="0"/>
                <a:cs typeface="Times New Roman" panose="02020603050405020304" pitchFamily="18" charset="0"/>
              </a:rPr>
              <a:t>Monkey</a:t>
            </a:r>
            <a:endParaRPr lang="zh-CN" altLang="en-US" sz="6000">
              <a:solidFill>
                <a:srgbClr val="9B49B8"/>
              </a:solidFill>
              <a:latin typeface="Times New Roman" panose="02020603050405020304" pitchFamily="18" charset="0"/>
              <a:cs typeface="Times New Roman" panose="02020603050405020304" pitchFamily="18" charset="0"/>
            </a:endParaRPr>
          </a:p>
        </p:txBody>
      </p:sp>
      <p:pic>
        <p:nvPicPr>
          <p:cNvPr id="5" name="Picture 2">
            <a:extLst>
              <a:ext uri="{FF2B5EF4-FFF2-40B4-BE49-F238E27FC236}">
                <a16:creationId xmlns:a16="http://schemas.microsoft.com/office/drawing/2014/main" id="{B1EDBD34-56D6-D07D-01F3-C3183C6EB07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51133" t="2435" r="1723" b="130"/>
          <a:stretch/>
        </p:blipFill>
        <p:spPr bwMode="auto">
          <a:xfrm>
            <a:off x="483746" y="3990754"/>
            <a:ext cx="2392398" cy="2385974"/>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a:extLst>
              <a:ext uri="{FF2B5EF4-FFF2-40B4-BE49-F238E27FC236}">
                <a16:creationId xmlns:a16="http://schemas.microsoft.com/office/drawing/2014/main" id="{C8C3DC0D-F826-CA5E-F642-71C5BB4D5DCB}"/>
              </a:ext>
            </a:extLst>
          </p:cNvPr>
          <p:cNvPicPr>
            <a:picLocks noChangeAspect="1"/>
          </p:cNvPicPr>
          <p:nvPr/>
        </p:nvPicPr>
        <p:blipFill>
          <a:blip r:embed="rId6"/>
          <a:stretch>
            <a:fillRect/>
          </a:stretch>
        </p:blipFill>
        <p:spPr>
          <a:xfrm>
            <a:off x="3680978" y="12560"/>
            <a:ext cx="5633129" cy="6858000"/>
          </a:xfrm>
          <a:prstGeom prst="rect">
            <a:avLst/>
          </a:prstGeom>
        </p:spPr>
      </p:pic>
      <p:pic>
        <p:nvPicPr>
          <p:cNvPr id="6" name="图片 5">
            <a:extLst>
              <a:ext uri="{FF2B5EF4-FFF2-40B4-BE49-F238E27FC236}">
                <a16:creationId xmlns:a16="http://schemas.microsoft.com/office/drawing/2014/main" id="{138EDC4C-653B-BB54-AE82-331EC93872D0}"/>
              </a:ext>
            </a:extLst>
          </p:cNvPr>
          <p:cNvPicPr>
            <a:picLocks noChangeAspect="1"/>
          </p:cNvPicPr>
          <p:nvPr/>
        </p:nvPicPr>
        <p:blipFill>
          <a:blip r:embed="rId7"/>
          <a:stretch>
            <a:fillRect/>
          </a:stretch>
        </p:blipFill>
        <p:spPr>
          <a:xfrm>
            <a:off x="4947423" y="18910"/>
            <a:ext cx="6034989" cy="6870700"/>
          </a:xfrm>
          <a:prstGeom prst="rect">
            <a:avLst/>
          </a:prstGeom>
        </p:spPr>
      </p:pic>
      <p:pic>
        <p:nvPicPr>
          <p:cNvPr id="8" name="图片 7">
            <a:extLst>
              <a:ext uri="{FF2B5EF4-FFF2-40B4-BE49-F238E27FC236}">
                <a16:creationId xmlns:a16="http://schemas.microsoft.com/office/drawing/2014/main" id="{3E374D80-FDE6-29BA-079B-443C9F1EF835}"/>
              </a:ext>
            </a:extLst>
          </p:cNvPr>
          <p:cNvPicPr>
            <a:picLocks noChangeAspect="1"/>
          </p:cNvPicPr>
          <p:nvPr/>
        </p:nvPicPr>
        <p:blipFill>
          <a:blip r:embed="rId8"/>
          <a:stretch>
            <a:fillRect/>
          </a:stretch>
        </p:blipFill>
        <p:spPr>
          <a:xfrm>
            <a:off x="6845114" y="0"/>
            <a:ext cx="4937985" cy="6895960"/>
          </a:xfrm>
          <a:prstGeom prst="rect">
            <a:avLst/>
          </a:prstGeom>
        </p:spPr>
      </p:pic>
    </p:spTree>
    <p:custDataLst>
      <p:tags r:id="rId1"/>
    </p:custDataLst>
    <p:extLst>
      <p:ext uri="{BB962C8B-B14F-4D97-AF65-F5344CB8AC3E}">
        <p14:creationId xmlns:p14="http://schemas.microsoft.com/office/powerpoint/2010/main" val="32502276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xit" presetSubtype="0" fill="hold" nodeType="clickEffect">
                                  <p:stCondLst>
                                    <p:cond delay="0"/>
                                  </p:stCondLst>
                                  <p:childTnLst>
                                    <p:animEffect transition="out" filter="fade">
                                      <p:cBhvr>
                                        <p:cTn id="11" dur="1000"/>
                                        <p:tgtEl>
                                          <p:spTgt spid="7"/>
                                        </p:tgtEl>
                                      </p:cBhvr>
                                    </p:animEffect>
                                    <p:anim calcmode="lin" valueType="num">
                                      <p:cBhvr>
                                        <p:cTn id="12" dur="1000"/>
                                        <p:tgtEl>
                                          <p:spTgt spid="7"/>
                                        </p:tgtEl>
                                        <p:attrNameLst>
                                          <p:attrName>ppt_x</p:attrName>
                                        </p:attrNameLst>
                                      </p:cBhvr>
                                      <p:tavLst>
                                        <p:tav tm="0">
                                          <p:val>
                                            <p:strVal val="ppt_x"/>
                                          </p:val>
                                        </p:tav>
                                        <p:tav tm="100000">
                                          <p:val>
                                            <p:strVal val="ppt_x"/>
                                          </p:val>
                                        </p:tav>
                                      </p:tavLst>
                                    </p:anim>
                                    <p:anim calcmode="lin" valueType="num">
                                      <p:cBhvr>
                                        <p:cTn id="13" dur="1000"/>
                                        <p:tgtEl>
                                          <p:spTgt spid="7"/>
                                        </p:tgtEl>
                                        <p:attrNameLst>
                                          <p:attrName>ppt_y</p:attrName>
                                        </p:attrNameLst>
                                      </p:cBhvr>
                                      <p:tavLst>
                                        <p:tav tm="0">
                                          <p:val>
                                            <p:strVal val="ppt_y"/>
                                          </p:val>
                                        </p:tav>
                                        <p:tav tm="100000">
                                          <p:val>
                                            <p:strVal val="ppt_y+.1"/>
                                          </p:val>
                                        </p:tav>
                                      </p:tavLst>
                                    </p:anim>
                                    <p:set>
                                      <p:cBhvr>
                                        <p:cTn id="14" dur="1" fill="hold">
                                          <p:stCondLst>
                                            <p:cond delay="999"/>
                                          </p:stCondLst>
                                        </p:cTn>
                                        <p:tgtEl>
                                          <p:spTgt spid="7"/>
                                        </p:tgtEl>
                                        <p:attrNameLst>
                                          <p:attrName>style.visibility</p:attrName>
                                        </p:attrNameLst>
                                      </p:cBhvr>
                                      <p:to>
                                        <p:strVal val="hidden"/>
                                      </p:to>
                                    </p:set>
                                  </p:childTnLst>
                                </p:cTn>
                              </p:par>
                            </p:childTnLst>
                          </p:cTn>
                        </p:par>
                        <p:par>
                          <p:cTn id="15" fill="hold">
                            <p:stCondLst>
                              <p:cond delay="1000"/>
                            </p:stCondLst>
                            <p:childTnLst>
                              <p:par>
                                <p:cTn id="16" presetID="9" presetClass="entr" presetSubtype="0"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dissolv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xit" presetSubtype="0" fill="hold" nodeType="clickEffect">
                                  <p:stCondLst>
                                    <p:cond delay="0"/>
                                  </p:stCondLst>
                                  <p:childTnLst>
                                    <p:animEffect transition="out" filter="fade">
                                      <p:cBhvr>
                                        <p:cTn id="22" dur="1000"/>
                                        <p:tgtEl>
                                          <p:spTgt spid="6"/>
                                        </p:tgtEl>
                                      </p:cBhvr>
                                    </p:animEffect>
                                    <p:anim calcmode="lin" valueType="num">
                                      <p:cBhvr>
                                        <p:cTn id="23" dur="1000"/>
                                        <p:tgtEl>
                                          <p:spTgt spid="6"/>
                                        </p:tgtEl>
                                        <p:attrNameLst>
                                          <p:attrName>ppt_x</p:attrName>
                                        </p:attrNameLst>
                                      </p:cBhvr>
                                      <p:tavLst>
                                        <p:tav tm="0">
                                          <p:val>
                                            <p:strVal val="ppt_x"/>
                                          </p:val>
                                        </p:tav>
                                        <p:tav tm="100000">
                                          <p:val>
                                            <p:strVal val="ppt_x"/>
                                          </p:val>
                                        </p:tav>
                                      </p:tavLst>
                                    </p:anim>
                                    <p:anim calcmode="lin" valueType="num">
                                      <p:cBhvr>
                                        <p:cTn id="24" dur="1000"/>
                                        <p:tgtEl>
                                          <p:spTgt spid="6"/>
                                        </p:tgtEl>
                                        <p:attrNameLst>
                                          <p:attrName>ppt_y</p:attrName>
                                        </p:attrNameLst>
                                      </p:cBhvr>
                                      <p:tavLst>
                                        <p:tav tm="0">
                                          <p:val>
                                            <p:strVal val="ppt_y"/>
                                          </p:val>
                                        </p:tav>
                                        <p:tav tm="100000">
                                          <p:val>
                                            <p:strVal val="ppt_y+.1"/>
                                          </p:val>
                                        </p:tav>
                                      </p:tavLst>
                                    </p:anim>
                                    <p:set>
                                      <p:cBhvr>
                                        <p:cTn id="25" dur="1" fill="hold">
                                          <p:stCondLst>
                                            <p:cond delay="999"/>
                                          </p:stCondLst>
                                        </p:cTn>
                                        <p:tgtEl>
                                          <p:spTgt spid="6"/>
                                        </p:tgtEl>
                                        <p:attrNameLst>
                                          <p:attrName>style.visibility</p:attrName>
                                        </p:attrNameLst>
                                      </p:cBhvr>
                                      <p:to>
                                        <p:strVal val="hidden"/>
                                      </p:to>
                                    </p:set>
                                  </p:childTnLst>
                                </p:cTn>
                              </p:par>
                            </p:childTnLst>
                          </p:cTn>
                        </p:par>
                        <p:par>
                          <p:cTn id="26" fill="hold">
                            <p:stCondLst>
                              <p:cond delay="1000"/>
                            </p:stCondLst>
                            <p:childTnLst>
                              <p:par>
                                <p:cTn id="27" presetID="9" presetClass="entr" presetSubtype="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dissolve">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shape 2">
            <a:extLst>
              <a:ext uri="{FF2B5EF4-FFF2-40B4-BE49-F238E27FC236}">
                <a16:creationId xmlns:a16="http://schemas.microsoft.com/office/drawing/2014/main" id="{5AC3ED53-3534-A550-1FED-BDF9BD2712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16" name="矩形 15">
            <a:extLst>
              <a:ext uri="{FF2B5EF4-FFF2-40B4-BE49-F238E27FC236}">
                <a16:creationId xmlns:a16="http://schemas.microsoft.com/office/drawing/2014/main" id="{E4367202-987F-7B67-376E-BF1E0475B973}"/>
              </a:ext>
            </a:extLst>
          </p:cNvPr>
          <p:cNvSpPr/>
          <p:nvPr/>
        </p:nvSpPr>
        <p:spPr>
          <a:xfrm flipV="1">
            <a:off x="0" y="12560"/>
            <a:ext cx="12192000" cy="6870700"/>
          </a:xfrm>
          <a:prstGeom prst="rect">
            <a:avLst/>
          </a:prstGeom>
          <a:gradFill flip="none" rotWithShape="1">
            <a:gsLst>
              <a:gs pos="0">
                <a:schemeClr val="bg1"/>
              </a:gs>
              <a:gs pos="68000">
                <a:schemeClr val="bg1">
                  <a:alpha val="76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pic>
        <p:nvPicPr>
          <p:cNvPr id="3" name="Picture 5" descr="A diagram of different types of symbols&#10;&#10;Description automatically generated">
            <a:extLst>
              <a:ext uri="{FF2B5EF4-FFF2-40B4-BE49-F238E27FC236}">
                <a16:creationId xmlns:a16="http://schemas.microsoft.com/office/drawing/2014/main" id="{A1D461FE-0490-B459-3F7C-DA47C1D6C17F}"/>
              </a:ext>
            </a:extLst>
          </p:cNvPr>
          <p:cNvPicPr>
            <a:picLocks noChangeAspect="1"/>
          </p:cNvPicPr>
          <p:nvPr/>
        </p:nvPicPr>
        <p:blipFill>
          <a:blip r:embed="rId5"/>
          <a:stretch>
            <a:fillRect/>
          </a:stretch>
        </p:blipFill>
        <p:spPr>
          <a:xfrm>
            <a:off x="1795182" y="1218020"/>
            <a:ext cx="8612842" cy="5351110"/>
          </a:xfrm>
          <a:prstGeom prst="rect">
            <a:avLst/>
          </a:prstGeom>
        </p:spPr>
      </p:pic>
      <p:pic>
        <p:nvPicPr>
          <p:cNvPr id="4" name="图片 3">
            <a:extLst>
              <a:ext uri="{FF2B5EF4-FFF2-40B4-BE49-F238E27FC236}">
                <a16:creationId xmlns:a16="http://schemas.microsoft.com/office/drawing/2014/main" id="{0A49A53F-7C3E-51F9-AD8B-8F3FD027C8B6}"/>
              </a:ext>
            </a:extLst>
          </p:cNvPr>
          <p:cNvPicPr>
            <a:picLocks noChangeAspect="1"/>
          </p:cNvPicPr>
          <p:nvPr/>
        </p:nvPicPr>
        <p:blipFill>
          <a:blip r:embed="rId6"/>
          <a:stretch>
            <a:fillRect/>
          </a:stretch>
        </p:blipFill>
        <p:spPr>
          <a:xfrm>
            <a:off x="153285" y="1701054"/>
            <a:ext cx="11609833" cy="4296334"/>
          </a:xfrm>
          <a:prstGeom prst="rect">
            <a:avLst/>
          </a:prstGeom>
        </p:spPr>
      </p:pic>
      <p:sp>
        <p:nvSpPr>
          <p:cNvPr id="5" name="文本框 4">
            <a:extLst>
              <a:ext uri="{FF2B5EF4-FFF2-40B4-BE49-F238E27FC236}">
                <a16:creationId xmlns:a16="http://schemas.microsoft.com/office/drawing/2014/main" id="{9AEF8ECE-708C-3367-CF81-33DF59A3EE23}"/>
              </a:ext>
            </a:extLst>
          </p:cNvPr>
          <p:cNvSpPr txBox="1"/>
          <p:nvPr/>
        </p:nvSpPr>
        <p:spPr>
          <a:xfrm>
            <a:off x="417394" y="131804"/>
            <a:ext cx="6585097" cy="1015663"/>
          </a:xfrm>
          <a:prstGeom prst="rect">
            <a:avLst/>
          </a:prstGeom>
          <a:noFill/>
        </p:spPr>
        <p:txBody>
          <a:bodyPr wrap="square" rtlCol="0">
            <a:spAutoFit/>
          </a:bodyPr>
          <a:lstStyle/>
          <a:p>
            <a:r>
              <a:rPr lang="en-US" altLang="zh-CN" sz="6000">
                <a:solidFill>
                  <a:srgbClr val="9B49B8"/>
                </a:solidFill>
                <a:latin typeface="Times New Roman" panose="02020603050405020304" pitchFamily="18" charset="0"/>
                <a:cs typeface="Times New Roman" panose="02020603050405020304" pitchFamily="18" charset="0"/>
              </a:rPr>
              <a:t>Monkey</a:t>
            </a:r>
            <a:endParaRPr lang="zh-CN" altLang="en-US" sz="6000">
              <a:solidFill>
                <a:srgbClr val="9B49B8"/>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8076303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randombar(horizontal)">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shape 2">
            <a:extLst>
              <a:ext uri="{FF2B5EF4-FFF2-40B4-BE49-F238E27FC236}">
                <a16:creationId xmlns:a16="http://schemas.microsoft.com/office/drawing/2014/main" id="{5AC3ED53-3534-A550-1FED-BDF9BD2712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16" name="矩形 15">
            <a:extLst>
              <a:ext uri="{FF2B5EF4-FFF2-40B4-BE49-F238E27FC236}">
                <a16:creationId xmlns:a16="http://schemas.microsoft.com/office/drawing/2014/main" id="{E4367202-987F-7B67-376E-BF1E0475B973}"/>
              </a:ext>
            </a:extLst>
          </p:cNvPr>
          <p:cNvSpPr/>
          <p:nvPr/>
        </p:nvSpPr>
        <p:spPr>
          <a:xfrm flipV="1">
            <a:off x="0" y="12560"/>
            <a:ext cx="12192000" cy="6870700"/>
          </a:xfrm>
          <a:prstGeom prst="rect">
            <a:avLst/>
          </a:prstGeom>
          <a:gradFill flip="none" rotWithShape="1">
            <a:gsLst>
              <a:gs pos="0">
                <a:schemeClr val="bg1"/>
              </a:gs>
              <a:gs pos="68000">
                <a:schemeClr val="bg1">
                  <a:alpha val="76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grpSp>
        <p:nvGrpSpPr>
          <p:cNvPr id="6" name="组合 5">
            <a:extLst>
              <a:ext uri="{FF2B5EF4-FFF2-40B4-BE49-F238E27FC236}">
                <a16:creationId xmlns:a16="http://schemas.microsoft.com/office/drawing/2014/main" id="{AC33F424-4D3E-06AA-C167-AB760FAD0B9B}"/>
              </a:ext>
            </a:extLst>
          </p:cNvPr>
          <p:cNvGrpSpPr/>
          <p:nvPr/>
        </p:nvGrpSpPr>
        <p:grpSpPr>
          <a:xfrm>
            <a:off x="64266" y="2144847"/>
            <a:ext cx="4326895" cy="3825805"/>
            <a:chOff x="2490575" y="1795456"/>
            <a:chExt cx="3385384" cy="3491827"/>
          </a:xfrm>
        </p:grpSpPr>
        <p:sp>
          <p:nvSpPr>
            <p:cNvPr id="7" name="矩形: 圆角 6">
              <a:extLst>
                <a:ext uri="{FF2B5EF4-FFF2-40B4-BE49-F238E27FC236}">
                  <a16:creationId xmlns:a16="http://schemas.microsoft.com/office/drawing/2014/main" id="{4955FD0F-0F5B-0DD9-A820-B9B329F65CA5}"/>
                </a:ext>
              </a:extLst>
            </p:cNvPr>
            <p:cNvSpPr/>
            <p:nvPr/>
          </p:nvSpPr>
          <p:spPr>
            <a:xfrm>
              <a:off x="2490575" y="1795456"/>
              <a:ext cx="3385384" cy="3491827"/>
            </a:xfrm>
            <a:prstGeom prst="roundRect">
              <a:avLst>
                <a:gd name="adj" fmla="val 7236"/>
              </a:avLst>
            </a:prstGeom>
            <a:solidFill>
              <a:schemeClr val="bg1"/>
            </a:solidFill>
            <a:ln>
              <a:noFill/>
            </a:ln>
            <a:effectLst>
              <a:outerShdw blurRad="571500" sx="101000" sy="101000" algn="ctr" rotWithShape="0">
                <a:srgbClr val="0070C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p"/>
              </a:pPr>
              <a:endParaRPr lang="zh-CN" altLang="en-US" sz="1800" b="1">
                <a:solidFill>
                  <a:srgbClr val="C00000"/>
                </a:solidFill>
                <a:latin typeface="Times New Roman"/>
                <a:ea typeface="微软雅黑"/>
                <a:cs typeface="Times New Roman"/>
              </a:endParaRPr>
            </a:p>
          </p:txBody>
        </p:sp>
        <p:sp>
          <p:nvSpPr>
            <p:cNvPr id="8" name="TextBox 20">
              <a:extLst>
                <a:ext uri="{FF2B5EF4-FFF2-40B4-BE49-F238E27FC236}">
                  <a16:creationId xmlns:a16="http://schemas.microsoft.com/office/drawing/2014/main" id="{1902D4BC-58D8-E2D3-8EFC-2AB78D040B04}"/>
                </a:ext>
              </a:extLst>
            </p:cNvPr>
            <p:cNvSpPr txBox="1"/>
            <p:nvPr/>
          </p:nvSpPr>
          <p:spPr>
            <a:xfrm>
              <a:off x="2742304" y="1945267"/>
              <a:ext cx="2848708" cy="351700"/>
            </a:xfrm>
            <a:prstGeom prst="rect">
              <a:avLst/>
            </a:prstGeom>
            <a:noFill/>
          </p:spPr>
          <p:txBody>
            <a:bodyPr wrap="square" rtlCol="0">
              <a:spAutoFit/>
            </a:bodyPr>
            <a:lstStyle/>
            <a:p>
              <a:pPr marL="218837" indent="-214313" algn="just">
                <a:spcBef>
                  <a:spcPts val="319"/>
                </a:spcBef>
                <a:buFont typeface="Wingdings" panose="05000000000000000000" pitchFamily="2" charset="2"/>
                <a:buChar char="Ø"/>
                <a:tabLst>
                  <a:tab pos="69533" algn="l"/>
                </a:tabLst>
              </a:pPr>
              <a:r>
                <a:rPr lang="zh-CN" altLang="en-US" sz="2000">
                  <a:latin typeface="Times New Roman"/>
                  <a:ea typeface="微软雅黑"/>
                  <a:cs typeface="Times New Roman"/>
                </a:rPr>
                <a:t>多模态大模型的学习能力</a:t>
              </a:r>
              <a:endParaRPr lang="en-US" altLang="zh-CN" sz="2000">
                <a:latin typeface="Times New Roman"/>
                <a:ea typeface="微软雅黑"/>
                <a:cs typeface="Times New Roman"/>
              </a:endParaRPr>
            </a:p>
          </p:txBody>
        </p:sp>
        <p:sp>
          <p:nvSpPr>
            <p:cNvPr id="9" name="文本框 8">
              <a:extLst>
                <a:ext uri="{FF2B5EF4-FFF2-40B4-BE49-F238E27FC236}">
                  <a16:creationId xmlns:a16="http://schemas.microsoft.com/office/drawing/2014/main" id="{DA4C0EE9-D827-81EE-CCDF-62FB09FD1813}"/>
                </a:ext>
              </a:extLst>
            </p:cNvPr>
            <p:cNvSpPr txBox="1"/>
            <p:nvPr/>
          </p:nvSpPr>
          <p:spPr>
            <a:xfrm>
              <a:off x="3457936" y="4711475"/>
              <a:ext cx="1450954" cy="34885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wrap="square">
              <a:spAutoFit/>
            </a:bodyPr>
            <a:lstStyle/>
            <a:p>
              <a:r>
                <a:rPr lang="zh-CN" altLang="en-US" sz="2000">
                  <a:latin typeface="Times New Roman"/>
                  <a:ea typeface="微软雅黑"/>
                  <a:cs typeface="Times New Roman"/>
                </a:rPr>
                <a:t>学会“游戏”</a:t>
              </a:r>
            </a:p>
          </p:txBody>
        </p:sp>
        <p:pic>
          <p:nvPicPr>
            <p:cNvPr id="10" name="图片 9">
              <a:extLst>
                <a:ext uri="{FF2B5EF4-FFF2-40B4-BE49-F238E27FC236}">
                  <a16:creationId xmlns:a16="http://schemas.microsoft.com/office/drawing/2014/main" id="{19C68EF5-43BC-34CF-0822-6A33278F657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84790" y="2538311"/>
              <a:ext cx="3197246" cy="1853580"/>
            </a:xfrm>
            <a:prstGeom prst="rect">
              <a:avLst/>
            </a:prstGeom>
          </p:spPr>
        </p:pic>
      </p:grpSp>
      <p:grpSp>
        <p:nvGrpSpPr>
          <p:cNvPr id="11" name="组合 10">
            <a:extLst>
              <a:ext uri="{FF2B5EF4-FFF2-40B4-BE49-F238E27FC236}">
                <a16:creationId xmlns:a16="http://schemas.microsoft.com/office/drawing/2014/main" id="{CA0D3AD4-3F02-A4BE-986D-8A588C08FC56}"/>
              </a:ext>
            </a:extLst>
          </p:cNvPr>
          <p:cNvGrpSpPr/>
          <p:nvPr/>
        </p:nvGrpSpPr>
        <p:grpSpPr>
          <a:xfrm>
            <a:off x="8466757" y="2025374"/>
            <a:ext cx="4377361" cy="4213865"/>
            <a:chOff x="2058462" y="1966855"/>
            <a:chExt cx="3774678" cy="3896217"/>
          </a:xfrm>
        </p:grpSpPr>
        <p:sp>
          <p:nvSpPr>
            <p:cNvPr id="12" name="矩形: 圆角 11">
              <a:extLst>
                <a:ext uri="{FF2B5EF4-FFF2-40B4-BE49-F238E27FC236}">
                  <a16:creationId xmlns:a16="http://schemas.microsoft.com/office/drawing/2014/main" id="{81447E5B-8AA9-E6A5-8ACA-5D2903F894EB}"/>
                </a:ext>
              </a:extLst>
            </p:cNvPr>
            <p:cNvSpPr/>
            <p:nvPr/>
          </p:nvSpPr>
          <p:spPr>
            <a:xfrm>
              <a:off x="2058463" y="1966855"/>
              <a:ext cx="3187513" cy="3896217"/>
            </a:xfrm>
            <a:prstGeom prst="roundRect">
              <a:avLst>
                <a:gd name="adj" fmla="val 7236"/>
              </a:avLst>
            </a:prstGeom>
            <a:solidFill>
              <a:schemeClr val="bg1"/>
            </a:solidFill>
            <a:ln>
              <a:noFill/>
            </a:ln>
            <a:effectLst>
              <a:outerShdw blurRad="571500" sx="101000" sy="101000" algn="ctr" rotWithShape="0">
                <a:srgbClr val="0070C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p"/>
              </a:pPr>
              <a:endParaRPr lang="zh-CN" altLang="en-US" sz="1800" b="1">
                <a:solidFill>
                  <a:srgbClr val="C00000"/>
                </a:solidFill>
                <a:latin typeface="Times New Roman"/>
                <a:ea typeface="微软雅黑"/>
                <a:cs typeface="Times New Roman"/>
              </a:endParaRPr>
            </a:p>
          </p:txBody>
        </p:sp>
        <p:sp>
          <p:nvSpPr>
            <p:cNvPr id="13" name="TextBox 20">
              <a:extLst>
                <a:ext uri="{FF2B5EF4-FFF2-40B4-BE49-F238E27FC236}">
                  <a16:creationId xmlns:a16="http://schemas.microsoft.com/office/drawing/2014/main" id="{7339F256-E1E1-F066-7740-F87E70B1EF10}"/>
                </a:ext>
              </a:extLst>
            </p:cNvPr>
            <p:cNvSpPr txBox="1"/>
            <p:nvPr/>
          </p:nvSpPr>
          <p:spPr>
            <a:xfrm>
              <a:off x="2058462" y="2083645"/>
              <a:ext cx="3774678" cy="400110"/>
            </a:xfrm>
            <a:prstGeom prst="rect">
              <a:avLst/>
            </a:prstGeom>
            <a:noFill/>
          </p:spPr>
          <p:txBody>
            <a:bodyPr wrap="square" rtlCol="0">
              <a:spAutoFit/>
            </a:bodyPr>
            <a:lstStyle/>
            <a:p>
              <a:pPr marL="218837" indent="-214313" algn="just">
                <a:spcBef>
                  <a:spcPts val="319"/>
                </a:spcBef>
                <a:buFont typeface="Wingdings" panose="05000000000000000000" pitchFamily="2" charset="2"/>
                <a:buChar char="Ø"/>
                <a:tabLst>
                  <a:tab pos="69533" algn="l"/>
                </a:tabLst>
              </a:pPr>
              <a:r>
                <a:rPr lang="zh-CN" altLang="en-US" sz="2000">
                  <a:latin typeface="Times New Roman"/>
                  <a:ea typeface="微软雅黑"/>
                  <a:cs typeface="Times New Roman"/>
                </a:rPr>
                <a:t>多模态大模型与图片编辑技术</a:t>
              </a:r>
              <a:endParaRPr lang="en-US" altLang="zh-CN" sz="2000">
                <a:latin typeface="Times New Roman"/>
                <a:ea typeface="微软雅黑"/>
                <a:cs typeface="Times New Roman"/>
              </a:endParaRPr>
            </a:p>
          </p:txBody>
        </p:sp>
        <p:pic>
          <p:nvPicPr>
            <p:cNvPr id="14" name="图片 13">
              <a:extLst>
                <a:ext uri="{FF2B5EF4-FFF2-40B4-BE49-F238E27FC236}">
                  <a16:creationId xmlns:a16="http://schemas.microsoft.com/office/drawing/2014/main" id="{DDB234DC-F6E7-EEF3-5E78-613DEFA5705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284107" y="2628924"/>
              <a:ext cx="2741125" cy="2718282"/>
            </a:xfrm>
            <a:prstGeom prst="rect">
              <a:avLst/>
            </a:prstGeom>
          </p:spPr>
        </p:pic>
        <p:sp>
          <p:nvSpPr>
            <p:cNvPr id="15" name="文本框 14">
              <a:extLst>
                <a:ext uri="{FF2B5EF4-FFF2-40B4-BE49-F238E27FC236}">
                  <a16:creationId xmlns:a16="http://schemas.microsoft.com/office/drawing/2014/main" id="{B440CF76-1BDD-64FC-0E35-503B44302564}"/>
                </a:ext>
              </a:extLst>
            </p:cNvPr>
            <p:cNvSpPr txBox="1"/>
            <p:nvPr/>
          </p:nvSpPr>
          <p:spPr>
            <a:xfrm>
              <a:off x="3121958" y="5493123"/>
              <a:ext cx="1330805" cy="36994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wrap="square">
              <a:spAutoFit/>
            </a:bodyPr>
            <a:lstStyle/>
            <a:p>
              <a:r>
                <a:rPr lang="zh-CN" altLang="en-US" sz="2000">
                  <a:latin typeface="Times New Roman"/>
                  <a:ea typeface="微软雅黑"/>
                  <a:cs typeface="Times New Roman"/>
                </a:rPr>
                <a:t>图片编辑</a:t>
              </a:r>
            </a:p>
          </p:txBody>
        </p:sp>
      </p:grpSp>
      <p:grpSp>
        <p:nvGrpSpPr>
          <p:cNvPr id="18" name="组合 17">
            <a:extLst>
              <a:ext uri="{FF2B5EF4-FFF2-40B4-BE49-F238E27FC236}">
                <a16:creationId xmlns:a16="http://schemas.microsoft.com/office/drawing/2014/main" id="{62140557-6450-78F4-791C-0E603B9E3004}"/>
              </a:ext>
            </a:extLst>
          </p:cNvPr>
          <p:cNvGrpSpPr/>
          <p:nvPr/>
        </p:nvGrpSpPr>
        <p:grpSpPr>
          <a:xfrm>
            <a:off x="4455427" y="2076865"/>
            <a:ext cx="4112497" cy="4155535"/>
            <a:chOff x="1611336" y="2110828"/>
            <a:chExt cx="3675454" cy="4014845"/>
          </a:xfrm>
        </p:grpSpPr>
        <p:sp>
          <p:nvSpPr>
            <p:cNvPr id="19" name="矩形: 圆角 18">
              <a:extLst>
                <a:ext uri="{FF2B5EF4-FFF2-40B4-BE49-F238E27FC236}">
                  <a16:creationId xmlns:a16="http://schemas.microsoft.com/office/drawing/2014/main" id="{ACCF75E8-2EC7-4193-5D25-E42BBE76A8A5}"/>
                </a:ext>
              </a:extLst>
            </p:cNvPr>
            <p:cNvSpPr/>
            <p:nvPr/>
          </p:nvSpPr>
          <p:spPr>
            <a:xfrm>
              <a:off x="1611336" y="2110828"/>
              <a:ext cx="3549560" cy="3971707"/>
            </a:xfrm>
            <a:prstGeom prst="roundRect">
              <a:avLst>
                <a:gd name="adj" fmla="val 7236"/>
              </a:avLst>
            </a:prstGeom>
            <a:solidFill>
              <a:schemeClr val="bg1"/>
            </a:solidFill>
            <a:ln>
              <a:noFill/>
            </a:ln>
            <a:effectLst>
              <a:outerShdw blurRad="571500" sx="101000" sy="101000" algn="ctr" rotWithShape="0">
                <a:srgbClr val="0070C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p"/>
              </a:pPr>
              <a:endParaRPr lang="zh-CN" altLang="en-US" sz="1800" b="1">
                <a:solidFill>
                  <a:srgbClr val="C00000"/>
                </a:solidFill>
                <a:latin typeface="Times New Roman"/>
                <a:ea typeface="微软雅黑"/>
                <a:cs typeface="Times New Roman"/>
              </a:endParaRPr>
            </a:p>
          </p:txBody>
        </p:sp>
        <p:sp>
          <p:nvSpPr>
            <p:cNvPr id="20" name="TextBox 20">
              <a:extLst>
                <a:ext uri="{FF2B5EF4-FFF2-40B4-BE49-F238E27FC236}">
                  <a16:creationId xmlns:a16="http://schemas.microsoft.com/office/drawing/2014/main" id="{4B25B4A1-2464-CDEF-A583-569A53C08C88}"/>
                </a:ext>
              </a:extLst>
            </p:cNvPr>
            <p:cNvSpPr txBox="1"/>
            <p:nvPr/>
          </p:nvSpPr>
          <p:spPr>
            <a:xfrm>
              <a:off x="1611336" y="2110828"/>
              <a:ext cx="3675454" cy="707886"/>
            </a:xfrm>
            <a:prstGeom prst="rect">
              <a:avLst/>
            </a:prstGeom>
            <a:noFill/>
          </p:spPr>
          <p:txBody>
            <a:bodyPr wrap="square" lIns="91440" tIns="45720" rIns="91440" bIns="45720" rtlCol="0" anchor="t">
              <a:spAutoFit/>
            </a:bodyPr>
            <a:lstStyle/>
            <a:p>
              <a:pPr marL="218440" indent="-213995" algn="just">
                <a:spcBef>
                  <a:spcPts val="319"/>
                </a:spcBef>
                <a:buFont typeface="Wingdings" panose="05000000000000000000" pitchFamily="2" charset="2"/>
                <a:buChar char="Ø"/>
                <a:tabLst>
                  <a:tab pos="69533" algn="l"/>
                </a:tabLst>
              </a:pPr>
              <a:r>
                <a:rPr lang="zh-CN" altLang="en-US" sz="2000">
                  <a:latin typeface="Times New Roman"/>
                  <a:ea typeface="微软雅黑"/>
                  <a:cs typeface="Times New Roman"/>
                </a:rPr>
                <a:t>多模态大模型结合全息投影技术</a:t>
              </a:r>
              <a:endParaRPr lang="en-US" altLang="zh-CN" sz="2000">
                <a:latin typeface="Times New Roman"/>
                <a:ea typeface="微软雅黑"/>
                <a:cs typeface="Times New Roman"/>
              </a:endParaRPr>
            </a:p>
          </p:txBody>
        </p:sp>
        <p:sp>
          <p:nvSpPr>
            <p:cNvPr id="21" name="文本框 20">
              <a:extLst>
                <a:ext uri="{FF2B5EF4-FFF2-40B4-BE49-F238E27FC236}">
                  <a16:creationId xmlns:a16="http://schemas.microsoft.com/office/drawing/2014/main" id="{FEE4AA2C-69BB-3B06-EC08-8A65D8D3E56C}"/>
                </a:ext>
              </a:extLst>
            </p:cNvPr>
            <p:cNvSpPr txBox="1"/>
            <p:nvPr/>
          </p:nvSpPr>
          <p:spPr>
            <a:xfrm>
              <a:off x="2819045" y="5725563"/>
              <a:ext cx="1099850" cy="40011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wrap="square" lIns="91440" tIns="45720" rIns="91440" bIns="45720" anchor="t">
              <a:spAutoFit/>
            </a:bodyPr>
            <a:lstStyle/>
            <a:p>
              <a:r>
                <a:rPr lang="en-US" altLang="zh-CN" sz="2000">
                  <a:latin typeface="Times New Roman"/>
                  <a:ea typeface="微软雅黑"/>
                  <a:cs typeface="Times New Roman"/>
                </a:rPr>
                <a:t>AR</a:t>
              </a:r>
              <a:r>
                <a:rPr lang="zh-CN" altLang="en-US" sz="2000">
                  <a:latin typeface="Times New Roman"/>
                  <a:ea typeface="微软雅黑"/>
                  <a:cs typeface="Times New Roman"/>
                </a:rPr>
                <a:t>技术</a:t>
              </a:r>
            </a:p>
          </p:txBody>
        </p:sp>
        <p:pic>
          <p:nvPicPr>
            <p:cNvPr id="22" name="图片 21">
              <a:extLst>
                <a:ext uri="{FF2B5EF4-FFF2-40B4-BE49-F238E27FC236}">
                  <a16:creationId xmlns:a16="http://schemas.microsoft.com/office/drawing/2014/main" id="{4B87A181-BBB4-A632-F532-9210A7C5CE5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056540" y="2569028"/>
              <a:ext cx="2632646" cy="3162510"/>
            </a:xfrm>
            <a:prstGeom prst="rect">
              <a:avLst/>
            </a:prstGeom>
          </p:spPr>
        </p:pic>
      </p:grpSp>
      <p:sp>
        <p:nvSpPr>
          <p:cNvPr id="23" name="文本框 22">
            <a:extLst>
              <a:ext uri="{FF2B5EF4-FFF2-40B4-BE49-F238E27FC236}">
                <a16:creationId xmlns:a16="http://schemas.microsoft.com/office/drawing/2014/main" id="{F3C3D935-C331-BA6F-0ADC-26F6FB9A57DE}"/>
              </a:ext>
            </a:extLst>
          </p:cNvPr>
          <p:cNvSpPr txBox="1"/>
          <p:nvPr/>
        </p:nvSpPr>
        <p:spPr>
          <a:xfrm>
            <a:off x="417394" y="131804"/>
            <a:ext cx="6585097" cy="1015663"/>
          </a:xfrm>
          <a:prstGeom prst="rect">
            <a:avLst/>
          </a:prstGeom>
          <a:noFill/>
        </p:spPr>
        <p:txBody>
          <a:bodyPr wrap="square" rtlCol="0">
            <a:spAutoFit/>
          </a:bodyPr>
          <a:lstStyle/>
          <a:p>
            <a:r>
              <a:rPr lang="en-US" altLang="zh-CN" sz="6000" dirty="0">
                <a:solidFill>
                  <a:srgbClr val="9B49B8"/>
                </a:solidFill>
                <a:latin typeface="Times New Roman" panose="02020603050405020304" pitchFamily="18" charset="0"/>
                <a:cs typeface="Times New Roman" panose="02020603050405020304" pitchFamily="18" charset="0"/>
              </a:rPr>
              <a:t>Future</a:t>
            </a:r>
            <a:endParaRPr lang="zh-CN" altLang="en-US" sz="6000" dirty="0">
              <a:solidFill>
                <a:srgbClr val="9B49B8"/>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2124940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pic>
        <p:nvPicPr>
          <p:cNvPr id="23" name="shape 22"/>
          <p:cNvPicPr>
            <a:picLocks noChangeAspect="1"/>
          </p:cNvPicPr>
          <p:nvPr/>
        </p:nvPicPr>
        <p:blipFill rotWithShape="1">
          <a:blip r:embed="rId21">
            <a:extLst>
              <a:ext uri="{28A0092B-C50C-407E-A947-70E740481C1C}">
                <a14:useLocalDpi xmlns:a14="http://schemas.microsoft.com/office/drawing/2010/main" val="0"/>
              </a:ext>
            </a:extLst>
          </a:blip>
          <a:srcRect l="5400" t="14153"/>
          <a:stretch>
            <a:fillRect/>
          </a:stretch>
        </p:blipFill>
        <p:spPr>
          <a:xfrm flipH="1">
            <a:off x="0" y="-25724"/>
            <a:ext cx="12196312" cy="6883723"/>
          </a:xfrm>
          <a:prstGeom prst="rect">
            <a:avLst/>
          </a:prstGeom>
        </p:spPr>
      </p:pic>
      <p:grpSp>
        <p:nvGrpSpPr>
          <p:cNvPr id="24" name="组合 23" hidden="1"/>
          <p:cNvGrpSpPr/>
          <p:nvPr/>
        </p:nvGrpSpPr>
        <p:grpSpPr>
          <a:xfrm>
            <a:off x="-4948" y="0"/>
            <a:ext cx="12192000" cy="6878007"/>
            <a:chOff x="-4948" y="0"/>
            <a:chExt cx="12192000" cy="6878007"/>
          </a:xfrm>
        </p:grpSpPr>
        <p:sp>
          <p:nvSpPr>
            <p:cNvPr id="2" name="矩形 1"/>
            <p:cNvSpPr/>
            <p:nvPr/>
          </p:nvSpPr>
          <p:spPr>
            <a:xfrm>
              <a:off x="-4948" y="0"/>
              <a:ext cx="12192000" cy="6878007"/>
            </a:xfrm>
            <a:prstGeom prst="rect">
              <a:avLst/>
            </a:pr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190500" y="495654"/>
              <a:ext cx="1591918" cy="923330"/>
            </a:xfrm>
            <a:prstGeom prst="rect">
              <a:avLst/>
            </a:prstGeom>
            <a:noFill/>
          </p:spPr>
          <p:txBody>
            <a:bodyPr wrap="square" rtlCol="0">
              <a:normAutofit/>
            </a:bodyPr>
            <a:lstStyle/>
            <a:p>
              <a:pPr algn="ctr"/>
              <a:r>
                <a:rPr lang="zh-CN" altLang="en-US" sz="4800" b="1" dirty="0">
                  <a:solidFill>
                    <a:schemeClr val="tx2"/>
                  </a:solidFill>
                  <a:latin typeface="微软雅黑" panose="020B0503020204020204" charset="-122"/>
                  <a:ea typeface="微软雅黑" panose="020B0503020204020204" charset="-122"/>
                </a:rPr>
                <a:t>目录</a:t>
              </a:r>
            </a:p>
          </p:txBody>
        </p:sp>
        <p:sp>
          <p:nvSpPr>
            <p:cNvPr id="4" name="文本框 3"/>
            <p:cNvSpPr txBox="1"/>
            <p:nvPr/>
          </p:nvSpPr>
          <p:spPr>
            <a:xfrm>
              <a:off x="190500" y="1418984"/>
              <a:ext cx="1591918" cy="369332"/>
            </a:xfrm>
            <a:prstGeom prst="rect">
              <a:avLst/>
            </a:prstGeom>
            <a:noFill/>
          </p:spPr>
          <p:txBody>
            <a:bodyPr wrap="square" rtlCol="0">
              <a:normAutofit/>
            </a:bodyPr>
            <a:lstStyle/>
            <a:p>
              <a:pPr algn="ctr"/>
              <a:r>
                <a:rPr lang="en-US" altLang="zh-CN" dirty="0">
                  <a:solidFill>
                    <a:schemeClr val="tx2"/>
                  </a:solidFill>
                  <a:latin typeface="微软雅黑" panose="020B0503020204020204" charset="-122"/>
                  <a:ea typeface="微软雅黑" panose="020B0503020204020204" charset="-122"/>
                </a:rPr>
                <a:t>Content</a:t>
              </a:r>
              <a:endParaRPr lang="en-US" altLang="zh-CN" sz="1800" i="1" dirty="0">
                <a:solidFill>
                  <a:schemeClr val="tx2"/>
                </a:solidFill>
                <a:latin typeface="微软雅黑" panose="020B0503020204020204" charset="-122"/>
                <a:ea typeface="微软雅黑" panose="020B0503020204020204" charset="-122"/>
              </a:endParaRPr>
            </a:p>
          </p:txBody>
        </p:sp>
        <p:grpSp>
          <p:nvGrpSpPr>
            <p:cNvPr id="5" name="目录1"/>
            <p:cNvGrpSpPr/>
            <p:nvPr/>
          </p:nvGrpSpPr>
          <p:grpSpPr>
            <a:xfrm>
              <a:off x="2489605" y="1009119"/>
              <a:ext cx="6747838" cy="640467"/>
              <a:chOff x="6105" y="2657"/>
              <a:chExt cx="7639" cy="725"/>
            </a:xfrm>
          </p:grpSpPr>
          <p:sp>
            <p:nvSpPr>
              <p:cNvPr id="6" name="目录"/>
              <p:cNvSpPr txBox="1"/>
              <p:nvPr>
                <p:custDataLst>
                  <p:tags r:id="rId18"/>
                </p:custDataLst>
              </p:nvPr>
            </p:nvSpPr>
            <p:spPr>
              <a:xfrm>
                <a:off x="6863" y="2657"/>
                <a:ext cx="6881" cy="725"/>
              </a:xfrm>
              <a:prstGeom prst="rect">
                <a:avLst/>
              </a:prstGeom>
              <a:noFill/>
            </p:spPr>
            <p:txBody>
              <a:bodyPr wrap="square" rtlCol="0" anchor="ctr" anchorCtr="0">
                <a:normAutofit/>
              </a:bodyPr>
              <a:lstStyle/>
              <a:p>
                <a:pPr algn="l"/>
                <a:r>
                  <a:rPr lang="en-US" altLang="zh-CN" dirty="0" err="1">
                    <a:solidFill>
                      <a:schemeClr val="tx2"/>
                    </a:solidFill>
                    <a:latin typeface="微软雅黑" panose="020B0503020204020204" charset="-122"/>
                    <a:ea typeface="微软雅黑" panose="020B0503020204020204" charset="-122"/>
                    <a:sym typeface="+mn-ea"/>
                  </a:rPr>
                  <a:t>ChatPPT</a:t>
                </a:r>
                <a:r>
                  <a:rPr lang="zh-CN" altLang="en-US" dirty="0">
                    <a:solidFill>
                      <a:schemeClr val="tx2"/>
                    </a:solidFill>
                    <a:latin typeface="微软雅黑" panose="020B0503020204020204" charset="-122"/>
                    <a:ea typeface="微软雅黑" panose="020B0503020204020204" charset="-122"/>
                    <a:sym typeface="+mn-ea"/>
                  </a:rPr>
                  <a:t>是必优科技旗下的一款</a:t>
                </a:r>
                <a:r>
                  <a:rPr lang="en-US" altLang="zh-CN" dirty="0">
                    <a:solidFill>
                      <a:schemeClr val="tx2"/>
                    </a:solidFill>
                    <a:latin typeface="微软雅黑" panose="020B0503020204020204" charset="-122"/>
                    <a:ea typeface="微软雅黑" panose="020B0503020204020204" charset="-122"/>
                    <a:sym typeface="+mn-ea"/>
                  </a:rPr>
                  <a:t>AI</a:t>
                </a:r>
                <a:r>
                  <a:rPr lang="zh-CN" altLang="en-US" dirty="0">
                    <a:solidFill>
                      <a:schemeClr val="tx2"/>
                    </a:solidFill>
                    <a:latin typeface="微软雅黑" panose="020B0503020204020204" charset="-122"/>
                    <a:ea typeface="微软雅黑" panose="020B0503020204020204" charset="-122"/>
                    <a:sym typeface="+mn-ea"/>
                  </a:rPr>
                  <a:t>产品</a:t>
                </a:r>
              </a:p>
            </p:txBody>
          </p:sp>
          <p:sp>
            <p:nvSpPr>
              <p:cNvPr id="7" name="序号"/>
              <p:cNvSpPr txBox="1"/>
              <p:nvPr/>
            </p:nvSpPr>
            <p:spPr>
              <a:xfrm>
                <a:off x="6105" y="2708"/>
                <a:ext cx="719" cy="622"/>
              </a:xfrm>
              <a:prstGeom prst="rect">
                <a:avLst/>
              </a:prstGeom>
              <a:noFill/>
            </p:spPr>
            <p:txBody>
              <a:bodyPr wrap="square" rtlCol="0" anchor="ctr">
                <a:normAutofit/>
              </a:bodyPr>
              <a:lstStyle/>
              <a:p>
                <a:r>
                  <a:rPr lang="en-US" altLang="zh-CN" sz="2800" b="1" dirty="0">
                    <a:solidFill>
                      <a:schemeClr val="tx2"/>
                    </a:solidFill>
                    <a:latin typeface="微软雅黑" panose="020B0503020204020204" charset="-122"/>
                    <a:ea typeface="微软雅黑" panose="020B0503020204020204" charset="-122"/>
                  </a:rPr>
                  <a:t>01</a:t>
                </a:r>
              </a:p>
            </p:txBody>
          </p:sp>
        </p:grpSp>
        <p:grpSp>
          <p:nvGrpSpPr>
            <p:cNvPr id="8" name="目录2"/>
            <p:cNvGrpSpPr/>
            <p:nvPr/>
          </p:nvGrpSpPr>
          <p:grpSpPr>
            <a:xfrm>
              <a:off x="2489605" y="1884818"/>
              <a:ext cx="6747838" cy="640467"/>
              <a:chOff x="6105" y="2657"/>
              <a:chExt cx="7639" cy="725"/>
            </a:xfrm>
          </p:grpSpPr>
          <p:sp>
            <p:nvSpPr>
              <p:cNvPr id="9" name="目录"/>
              <p:cNvSpPr txBox="1"/>
              <p:nvPr>
                <p:custDataLst>
                  <p:tags r:id="rId17"/>
                </p:custDataLst>
              </p:nvPr>
            </p:nvSpPr>
            <p:spPr>
              <a:xfrm>
                <a:off x="6863" y="2657"/>
                <a:ext cx="6881" cy="725"/>
              </a:xfrm>
              <a:prstGeom prst="rect">
                <a:avLst/>
              </a:prstGeom>
              <a:noFill/>
            </p:spPr>
            <p:txBody>
              <a:bodyPr wrap="square" rtlCol="0" anchor="ctr" anchorCtr="0">
                <a:normAutofit/>
              </a:bodyPr>
              <a:lstStyle/>
              <a:p>
                <a:pPr algn="l"/>
                <a:r>
                  <a:rPr lang="en-US" altLang="zh-CN" dirty="0" err="1">
                    <a:solidFill>
                      <a:schemeClr val="tx2"/>
                    </a:solidFill>
                    <a:latin typeface="微软雅黑" panose="020B0503020204020204" charset="-122"/>
                    <a:ea typeface="微软雅黑" panose="020B0503020204020204" charset="-122"/>
                    <a:sym typeface="+mn-ea"/>
                  </a:rPr>
                  <a:t>ChatPPT</a:t>
                </a:r>
                <a:r>
                  <a:rPr lang="zh-CN" altLang="en-US" dirty="0">
                    <a:solidFill>
                      <a:schemeClr val="tx2"/>
                    </a:solidFill>
                    <a:latin typeface="微软雅黑" panose="020B0503020204020204" charset="-122"/>
                    <a:ea typeface="微软雅黑" panose="020B0503020204020204" charset="-122"/>
                    <a:sym typeface="+mn-ea"/>
                  </a:rPr>
                  <a:t>是必优科技旗下的一款</a:t>
                </a:r>
                <a:r>
                  <a:rPr lang="en-US" altLang="zh-CN" dirty="0">
                    <a:solidFill>
                      <a:schemeClr val="tx2"/>
                    </a:solidFill>
                    <a:latin typeface="微软雅黑" panose="020B0503020204020204" charset="-122"/>
                    <a:ea typeface="微软雅黑" panose="020B0503020204020204" charset="-122"/>
                    <a:sym typeface="+mn-ea"/>
                  </a:rPr>
                  <a:t>AI</a:t>
                </a:r>
                <a:r>
                  <a:rPr lang="zh-CN" altLang="en-US" dirty="0">
                    <a:solidFill>
                      <a:schemeClr val="tx2"/>
                    </a:solidFill>
                    <a:latin typeface="微软雅黑" panose="020B0503020204020204" charset="-122"/>
                    <a:ea typeface="微软雅黑" panose="020B0503020204020204" charset="-122"/>
                    <a:sym typeface="+mn-ea"/>
                  </a:rPr>
                  <a:t>产品</a:t>
                </a:r>
              </a:p>
            </p:txBody>
          </p:sp>
          <p:sp>
            <p:nvSpPr>
              <p:cNvPr id="10" name="序号"/>
              <p:cNvSpPr txBox="1"/>
              <p:nvPr/>
            </p:nvSpPr>
            <p:spPr>
              <a:xfrm>
                <a:off x="6105" y="2708"/>
                <a:ext cx="719" cy="622"/>
              </a:xfrm>
              <a:prstGeom prst="rect">
                <a:avLst/>
              </a:prstGeom>
              <a:noFill/>
            </p:spPr>
            <p:txBody>
              <a:bodyPr wrap="square" rtlCol="0" anchor="ctr">
                <a:normAutofit/>
              </a:bodyPr>
              <a:lstStyle/>
              <a:p>
                <a:r>
                  <a:rPr lang="en-US" altLang="zh-CN" sz="2800" b="1" dirty="0">
                    <a:solidFill>
                      <a:schemeClr val="tx2"/>
                    </a:solidFill>
                    <a:latin typeface="微软雅黑" panose="020B0503020204020204" charset="-122"/>
                    <a:ea typeface="微软雅黑" panose="020B0503020204020204" charset="-122"/>
                  </a:rPr>
                  <a:t>02</a:t>
                </a:r>
              </a:p>
            </p:txBody>
          </p:sp>
        </p:grpSp>
        <p:grpSp>
          <p:nvGrpSpPr>
            <p:cNvPr id="11" name="目录3"/>
            <p:cNvGrpSpPr/>
            <p:nvPr/>
          </p:nvGrpSpPr>
          <p:grpSpPr>
            <a:xfrm>
              <a:off x="2489605" y="2760517"/>
              <a:ext cx="6747838" cy="640467"/>
              <a:chOff x="6105" y="2657"/>
              <a:chExt cx="7639" cy="725"/>
            </a:xfrm>
          </p:grpSpPr>
          <p:sp>
            <p:nvSpPr>
              <p:cNvPr id="12" name="目录"/>
              <p:cNvSpPr txBox="1"/>
              <p:nvPr>
                <p:custDataLst>
                  <p:tags r:id="rId16"/>
                </p:custDataLst>
              </p:nvPr>
            </p:nvSpPr>
            <p:spPr>
              <a:xfrm>
                <a:off x="6863" y="2657"/>
                <a:ext cx="6881" cy="725"/>
              </a:xfrm>
              <a:prstGeom prst="rect">
                <a:avLst/>
              </a:prstGeom>
              <a:noFill/>
            </p:spPr>
            <p:txBody>
              <a:bodyPr wrap="square" rtlCol="0" anchor="ctr" anchorCtr="0">
                <a:normAutofit/>
              </a:bodyPr>
              <a:lstStyle/>
              <a:p>
                <a:pPr algn="l"/>
                <a:r>
                  <a:rPr lang="en-US" altLang="zh-CN" dirty="0" err="1">
                    <a:solidFill>
                      <a:schemeClr val="tx2"/>
                    </a:solidFill>
                    <a:latin typeface="微软雅黑" panose="020B0503020204020204" charset="-122"/>
                    <a:ea typeface="微软雅黑" panose="020B0503020204020204" charset="-122"/>
                    <a:sym typeface="+mn-ea"/>
                  </a:rPr>
                  <a:t>ChatPPT</a:t>
                </a:r>
                <a:r>
                  <a:rPr lang="zh-CN" altLang="en-US" dirty="0">
                    <a:solidFill>
                      <a:schemeClr val="tx2"/>
                    </a:solidFill>
                    <a:latin typeface="微软雅黑" panose="020B0503020204020204" charset="-122"/>
                    <a:ea typeface="微软雅黑" panose="020B0503020204020204" charset="-122"/>
                    <a:sym typeface="+mn-ea"/>
                  </a:rPr>
                  <a:t>是必优科技旗下的一款</a:t>
                </a:r>
                <a:r>
                  <a:rPr lang="en-US" altLang="zh-CN" dirty="0">
                    <a:solidFill>
                      <a:schemeClr val="tx2"/>
                    </a:solidFill>
                    <a:latin typeface="微软雅黑" panose="020B0503020204020204" charset="-122"/>
                    <a:ea typeface="微软雅黑" panose="020B0503020204020204" charset="-122"/>
                    <a:sym typeface="+mn-ea"/>
                  </a:rPr>
                  <a:t>AI</a:t>
                </a:r>
                <a:r>
                  <a:rPr lang="zh-CN" altLang="en-US" dirty="0">
                    <a:solidFill>
                      <a:schemeClr val="tx2"/>
                    </a:solidFill>
                    <a:latin typeface="微软雅黑" panose="020B0503020204020204" charset="-122"/>
                    <a:ea typeface="微软雅黑" panose="020B0503020204020204" charset="-122"/>
                    <a:sym typeface="+mn-ea"/>
                  </a:rPr>
                  <a:t>产品</a:t>
                </a:r>
              </a:p>
            </p:txBody>
          </p:sp>
          <p:sp>
            <p:nvSpPr>
              <p:cNvPr id="13" name="序号"/>
              <p:cNvSpPr txBox="1"/>
              <p:nvPr/>
            </p:nvSpPr>
            <p:spPr>
              <a:xfrm>
                <a:off x="6105" y="2708"/>
                <a:ext cx="719" cy="622"/>
              </a:xfrm>
              <a:prstGeom prst="rect">
                <a:avLst/>
              </a:prstGeom>
              <a:noFill/>
            </p:spPr>
            <p:txBody>
              <a:bodyPr wrap="square" rtlCol="0" anchor="ctr">
                <a:normAutofit/>
              </a:bodyPr>
              <a:lstStyle/>
              <a:p>
                <a:r>
                  <a:rPr lang="en-US" altLang="zh-CN" sz="2800" b="1" dirty="0">
                    <a:solidFill>
                      <a:schemeClr val="tx2"/>
                    </a:solidFill>
                    <a:latin typeface="微软雅黑" panose="020B0503020204020204" charset="-122"/>
                    <a:ea typeface="微软雅黑" panose="020B0503020204020204" charset="-122"/>
                  </a:rPr>
                  <a:t>03</a:t>
                </a:r>
              </a:p>
            </p:txBody>
          </p:sp>
        </p:grpSp>
        <p:grpSp>
          <p:nvGrpSpPr>
            <p:cNvPr id="14" name="目录4"/>
            <p:cNvGrpSpPr/>
            <p:nvPr/>
          </p:nvGrpSpPr>
          <p:grpSpPr>
            <a:xfrm>
              <a:off x="2489605" y="3636216"/>
              <a:ext cx="6747838" cy="640467"/>
              <a:chOff x="6105" y="2657"/>
              <a:chExt cx="7639" cy="725"/>
            </a:xfrm>
          </p:grpSpPr>
          <p:sp>
            <p:nvSpPr>
              <p:cNvPr id="15" name="目录"/>
              <p:cNvSpPr txBox="1"/>
              <p:nvPr>
                <p:custDataLst>
                  <p:tags r:id="rId15"/>
                </p:custDataLst>
              </p:nvPr>
            </p:nvSpPr>
            <p:spPr>
              <a:xfrm>
                <a:off x="6863" y="2657"/>
                <a:ext cx="6881" cy="725"/>
              </a:xfrm>
              <a:prstGeom prst="rect">
                <a:avLst/>
              </a:prstGeom>
              <a:noFill/>
            </p:spPr>
            <p:txBody>
              <a:bodyPr wrap="square" rtlCol="0" anchor="ctr" anchorCtr="0">
                <a:normAutofit/>
              </a:bodyPr>
              <a:lstStyle/>
              <a:p>
                <a:pPr algn="l"/>
                <a:r>
                  <a:rPr lang="en-US" altLang="zh-CN" dirty="0" err="1">
                    <a:solidFill>
                      <a:schemeClr val="tx2"/>
                    </a:solidFill>
                    <a:latin typeface="微软雅黑" panose="020B0503020204020204" charset="-122"/>
                    <a:ea typeface="微软雅黑" panose="020B0503020204020204" charset="-122"/>
                    <a:sym typeface="+mn-ea"/>
                  </a:rPr>
                  <a:t>ChatPPT</a:t>
                </a:r>
                <a:r>
                  <a:rPr lang="zh-CN" altLang="en-US" dirty="0">
                    <a:solidFill>
                      <a:schemeClr val="tx2"/>
                    </a:solidFill>
                    <a:latin typeface="微软雅黑" panose="020B0503020204020204" charset="-122"/>
                    <a:ea typeface="微软雅黑" panose="020B0503020204020204" charset="-122"/>
                    <a:sym typeface="+mn-ea"/>
                  </a:rPr>
                  <a:t>是必优科技旗下的一款</a:t>
                </a:r>
                <a:r>
                  <a:rPr lang="en-US" altLang="zh-CN" dirty="0">
                    <a:solidFill>
                      <a:schemeClr val="tx2"/>
                    </a:solidFill>
                    <a:latin typeface="微软雅黑" panose="020B0503020204020204" charset="-122"/>
                    <a:ea typeface="微软雅黑" panose="020B0503020204020204" charset="-122"/>
                    <a:sym typeface="+mn-ea"/>
                  </a:rPr>
                  <a:t>AI</a:t>
                </a:r>
                <a:r>
                  <a:rPr lang="zh-CN" altLang="en-US" dirty="0">
                    <a:solidFill>
                      <a:schemeClr val="tx2"/>
                    </a:solidFill>
                    <a:latin typeface="微软雅黑" panose="020B0503020204020204" charset="-122"/>
                    <a:ea typeface="微软雅黑" panose="020B0503020204020204" charset="-122"/>
                    <a:sym typeface="+mn-ea"/>
                  </a:rPr>
                  <a:t>产品</a:t>
                </a:r>
              </a:p>
            </p:txBody>
          </p:sp>
          <p:sp>
            <p:nvSpPr>
              <p:cNvPr id="16" name="序号"/>
              <p:cNvSpPr txBox="1"/>
              <p:nvPr/>
            </p:nvSpPr>
            <p:spPr>
              <a:xfrm>
                <a:off x="6105" y="2708"/>
                <a:ext cx="719" cy="622"/>
              </a:xfrm>
              <a:prstGeom prst="rect">
                <a:avLst/>
              </a:prstGeom>
              <a:noFill/>
            </p:spPr>
            <p:txBody>
              <a:bodyPr wrap="square" rtlCol="0" anchor="ctr">
                <a:normAutofit/>
              </a:bodyPr>
              <a:lstStyle/>
              <a:p>
                <a:r>
                  <a:rPr lang="en-US" altLang="zh-CN" sz="2800" b="1" dirty="0">
                    <a:solidFill>
                      <a:schemeClr val="tx2"/>
                    </a:solidFill>
                    <a:latin typeface="微软雅黑" panose="020B0503020204020204" charset="-122"/>
                    <a:ea typeface="微软雅黑" panose="020B0503020204020204" charset="-122"/>
                  </a:rPr>
                  <a:t>04</a:t>
                </a:r>
              </a:p>
            </p:txBody>
          </p:sp>
        </p:grpSp>
        <p:grpSp>
          <p:nvGrpSpPr>
            <p:cNvPr id="17" name="目录5"/>
            <p:cNvGrpSpPr/>
            <p:nvPr/>
          </p:nvGrpSpPr>
          <p:grpSpPr>
            <a:xfrm>
              <a:off x="2489605" y="4511915"/>
              <a:ext cx="6747838" cy="640467"/>
              <a:chOff x="6105" y="2657"/>
              <a:chExt cx="7639" cy="725"/>
            </a:xfrm>
          </p:grpSpPr>
          <p:sp>
            <p:nvSpPr>
              <p:cNvPr id="18" name="目录"/>
              <p:cNvSpPr txBox="1"/>
              <p:nvPr>
                <p:custDataLst>
                  <p:tags r:id="rId14"/>
                </p:custDataLst>
              </p:nvPr>
            </p:nvSpPr>
            <p:spPr>
              <a:xfrm>
                <a:off x="6863" y="2657"/>
                <a:ext cx="6881" cy="725"/>
              </a:xfrm>
              <a:prstGeom prst="rect">
                <a:avLst/>
              </a:prstGeom>
              <a:noFill/>
            </p:spPr>
            <p:txBody>
              <a:bodyPr wrap="square" rtlCol="0" anchor="ctr" anchorCtr="0">
                <a:normAutofit/>
              </a:bodyPr>
              <a:lstStyle/>
              <a:p>
                <a:pPr algn="l"/>
                <a:r>
                  <a:rPr lang="en-US" altLang="zh-CN" dirty="0" err="1">
                    <a:solidFill>
                      <a:schemeClr val="tx2"/>
                    </a:solidFill>
                    <a:latin typeface="微软雅黑" panose="020B0503020204020204" charset="-122"/>
                    <a:ea typeface="微软雅黑" panose="020B0503020204020204" charset="-122"/>
                    <a:sym typeface="+mn-ea"/>
                  </a:rPr>
                  <a:t>ChatPPT</a:t>
                </a:r>
                <a:r>
                  <a:rPr lang="zh-CN" altLang="en-US" dirty="0">
                    <a:solidFill>
                      <a:schemeClr val="tx2"/>
                    </a:solidFill>
                    <a:latin typeface="微软雅黑" panose="020B0503020204020204" charset="-122"/>
                    <a:ea typeface="微软雅黑" panose="020B0503020204020204" charset="-122"/>
                    <a:sym typeface="+mn-ea"/>
                  </a:rPr>
                  <a:t>是必优科技旗下的一款</a:t>
                </a:r>
                <a:r>
                  <a:rPr lang="en-US" altLang="zh-CN" dirty="0">
                    <a:solidFill>
                      <a:schemeClr val="tx2"/>
                    </a:solidFill>
                    <a:latin typeface="微软雅黑" panose="020B0503020204020204" charset="-122"/>
                    <a:ea typeface="微软雅黑" panose="020B0503020204020204" charset="-122"/>
                    <a:sym typeface="+mn-ea"/>
                  </a:rPr>
                  <a:t>AI</a:t>
                </a:r>
                <a:r>
                  <a:rPr lang="zh-CN" altLang="en-US" dirty="0">
                    <a:solidFill>
                      <a:schemeClr val="tx2"/>
                    </a:solidFill>
                    <a:latin typeface="微软雅黑" panose="020B0503020204020204" charset="-122"/>
                    <a:ea typeface="微软雅黑" panose="020B0503020204020204" charset="-122"/>
                    <a:sym typeface="+mn-ea"/>
                  </a:rPr>
                  <a:t>产品</a:t>
                </a:r>
              </a:p>
            </p:txBody>
          </p:sp>
          <p:sp>
            <p:nvSpPr>
              <p:cNvPr id="19" name="序号"/>
              <p:cNvSpPr txBox="1"/>
              <p:nvPr/>
            </p:nvSpPr>
            <p:spPr>
              <a:xfrm>
                <a:off x="6105" y="2708"/>
                <a:ext cx="719" cy="622"/>
              </a:xfrm>
              <a:prstGeom prst="rect">
                <a:avLst/>
              </a:prstGeom>
              <a:noFill/>
            </p:spPr>
            <p:txBody>
              <a:bodyPr wrap="square" rtlCol="0" anchor="ctr">
                <a:normAutofit/>
              </a:bodyPr>
              <a:lstStyle/>
              <a:p>
                <a:r>
                  <a:rPr lang="en-US" altLang="zh-CN" sz="2800" b="1" dirty="0">
                    <a:solidFill>
                      <a:schemeClr val="tx2"/>
                    </a:solidFill>
                    <a:latin typeface="微软雅黑" panose="020B0503020204020204" charset="-122"/>
                    <a:ea typeface="微软雅黑" panose="020B0503020204020204" charset="-122"/>
                  </a:rPr>
                  <a:t>05</a:t>
                </a:r>
              </a:p>
            </p:txBody>
          </p:sp>
        </p:grpSp>
        <p:grpSp>
          <p:nvGrpSpPr>
            <p:cNvPr id="20" name="目录6"/>
            <p:cNvGrpSpPr/>
            <p:nvPr/>
          </p:nvGrpSpPr>
          <p:grpSpPr>
            <a:xfrm>
              <a:off x="2489605" y="5387613"/>
              <a:ext cx="6747838" cy="640467"/>
              <a:chOff x="6105" y="2657"/>
              <a:chExt cx="7639" cy="725"/>
            </a:xfrm>
          </p:grpSpPr>
          <p:sp>
            <p:nvSpPr>
              <p:cNvPr id="21" name="目录"/>
              <p:cNvSpPr txBox="1"/>
              <p:nvPr>
                <p:custDataLst>
                  <p:tags r:id="rId13"/>
                </p:custDataLst>
              </p:nvPr>
            </p:nvSpPr>
            <p:spPr>
              <a:xfrm>
                <a:off x="6863" y="2657"/>
                <a:ext cx="6881" cy="725"/>
              </a:xfrm>
              <a:prstGeom prst="rect">
                <a:avLst/>
              </a:prstGeom>
              <a:noFill/>
            </p:spPr>
            <p:txBody>
              <a:bodyPr wrap="square" rtlCol="0" anchor="ctr" anchorCtr="0">
                <a:normAutofit/>
              </a:bodyPr>
              <a:lstStyle/>
              <a:p>
                <a:pPr algn="l"/>
                <a:r>
                  <a:rPr lang="en-US" altLang="zh-CN" dirty="0" err="1">
                    <a:solidFill>
                      <a:schemeClr val="tx2"/>
                    </a:solidFill>
                    <a:latin typeface="微软雅黑" panose="020B0503020204020204" charset="-122"/>
                    <a:ea typeface="微软雅黑" panose="020B0503020204020204" charset="-122"/>
                    <a:sym typeface="+mn-ea"/>
                  </a:rPr>
                  <a:t>ChatPPT</a:t>
                </a:r>
                <a:r>
                  <a:rPr lang="zh-CN" altLang="en-US" dirty="0">
                    <a:solidFill>
                      <a:schemeClr val="tx2"/>
                    </a:solidFill>
                    <a:latin typeface="微软雅黑" panose="020B0503020204020204" charset="-122"/>
                    <a:ea typeface="微软雅黑" panose="020B0503020204020204" charset="-122"/>
                    <a:sym typeface="+mn-ea"/>
                  </a:rPr>
                  <a:t>是必优科技旗下的一款</a:t>
                </a:r>
                <a:r>
                  <a:rPr lang="en-US" altLang="zh-CN" dirty="0">
                    <a:solidFill>
                      <a:schemeClr val="tx2"/>
                    </a:solidFill>
                    <a:latin typeface="微软雅黑" panose="020B0503020204020204" charset="-122"/>
                    <a:ea typeface="微软雅黑" panose="020B0503020204020204" charset="-122"/>
                    <a:sym typeface="+mn-ea"/>
                  </a:rPr>
                  <a:t>AI</a:t>
                </a:r>
                <a:r>
                  <a:rPr lang="zh-CN" altLang="en-US" dirty="0">
                    <a:solidFill>
                      <a:schemeClr val="tx2"/>
                    </a:solidFill>
                    <a:latin typeface="微软雅黑" panose="020B0503020204020204" charset="-122"/>
                    <a:ea typeface="微软雅黑" panose="020B0503020204020204" charset="-122"/>
                    <a:sym typeface="+mn-ea"/>
                  </a:rPr>
                  <a:t>产品</a:t>
                </a:r>
              </a:p>
            </p:txBody>
          </p:sp>
          <p:sp>
            <p:nvSpPr>
              <p:cNvPr id="22" name="序号"/>
              <p:cNvSpPr txBox="1"/>
              <p:nvPr/>
            </p:nvSpPr>
            <p:spPr>
              <a:xfrm>
                <a:off x="6105" y="2708"/>
                <a:ext cx="719" cy="622"/>
              </a:xfrm>
              <a:prstGeom prst="rect">
                <a:avLst/>
              </a:prstGeom>
              <a:noFill/>
            </p:spPr>
            <p:txBody>
              <a:bodyPr wrap="square" rtlCol="0" anchor="ctr">
                <a:normAutofit/>
              </a:bodyPr>
              <a:lstStyle/>
              <a:p>
                <a:r>
                  <a:rPr lang="en-US" altLang="zh-CN" sz="2800" b="1" dirty="0">
                    <a:solidFill>
                      <a:schemeClr val="tx2"/>
                    </a:solidFill>
                    <a:latin typeface="微软雅黑" panose="020B0503020204020204" charset="-122"/>
                    <a:ea typeface="微软雅黑" panose="020B0503020204020204" charset="-122"/>
                  </a:rPr>
                  <a:t>06</a:t>
                </a:r>
              </a:p>
            </p:txBody>
          </p:sp>
        </p:grpSp>
      </p:grpSp>
      <p:sp>
        <p:nvSpPr>
          <p:cNvPr id="80" name="矩形 79"/>
          <p:cNvSpPr/>
          <p:nvPr>
            <p:custDataLst>
              <p:tags r:id="rId2"/>
            </p:custDataLst>
          </p:nvPr>
        </p:nvSpPr>
        <p:spPr>
          <a:xfrm rot="16200000">
            <a:off x="2663825" y="-2670175"/>
            <a:ext cx="6863715" cy="12192635"/>
          </a:xfrm>
          <a:prstGeom prst="rect">
            <a:avLst/>
          </a:prstGeom>
          <a:solidFill>
            <a:schemeClr val="accent1">
              <a:alpha val="3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1" name="矩形 80"/>
          <p:cNvSpPr/>
          <p:nvPr>
            <p:custDataLst>
              <p:tags r:id="rId3"/>
            </p:custDataLst>
          </p:nvPr>
        </p:nvSpPr>
        <p:spPr>
          <a:xfrm>
            <a:off x="251142" y="1884818"/>
            <a:ext cx="11689715" cy="47282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82" name="文本框 81"/>
          <p:cNvSpPr txBox="1"/>
          <p:nvPr>
            <p:custDataLst>
              <p:tags r:id="rId4"/>
            </p:custDataLst>
          </p:nvPr>
        </p:nvSpPr>
        <p:spPr>
          <a:xfrm>
            <a:off x="676395" y="370222"/>
            <a:ext cx="1522796" cy="752840"/>
          </a:xfrm>
          <a:prstGeom prst="rect">
            <a:avLst/>
          </a:prstGeom>
          <a:noFill/>
        </p:spPr>
        <p:txBody>
          <a:bodyPr wrap="square" rtlCol="0"/>
          <a:lstStyle/>
          <a:p>
            <a:r>
              <a:rPr lang="zh-CN" altLang="en-US" sz="4400" b="1" dirty="0">
                <a:solidFill>
                  <a:schemeClr val="tx2"/>
                </a:solidFill>
                <a:latin typeface="微软雅黑" panose="020B0503020204020204" charset="-122"/>
                <a:ea typeface="微软雅黑" panose="020B0503020204020204" charset="-122"/>
              </a:rPr>
              <a:t>目录</a:t>
            </a:r>
          </a:p>
        </p:txBody>
      </p:sp>
      <p:sp>
        <p:nvSpPr>
          <p:cNvPr id="83" name="文本框 82"/>
          <p:cNvSpPr txBox="1"/>
          <p:nvPr>
            <p:custDataLst>
              <p:tags r:id="rId5"/>
            </p:custDataLst>
          </p:nvPr>
        </p:nvSpPr>
        <p:spPr>
          <a:xfrm>
            <a:off x="676395" y="1170563"/>
            <a:ext cx="1522796" cy="351693"/>
          </a:xfrm>
          <a:prstGeom prst="rect">
            <a:avLst/>
          </a:prstGeom>
          <a:noFill/>
        </p:spPr>
        <p:txBody>
          <a:bodyPr wrap="square" rtlCol="0">
            <a:normAutofit fontScale="90000" lnSpcReduction="10000"/>
          </a:bodyPr>
          <a:lstStyle/>
          <a:p>
            <a:r>
              <a:rPr lang="en-US" altLang="zh-CN" sz="2000" dirty="0">
                <a:solidFill>
                  <a:schemeClr val="tx2"/>
                </a:solidFill>
                <a:latin typeface="微软雅黑" panose="020B0503020204020204" charset="-122"/>
                <a:ea typeface="微软雅黑" panose="020B0503020204020204" charset="-122"/>
              </a:rPr>
              <a:t>Content</a:t>
            </a:r>
            <a:endParaRPr lang="en-US" altLang="zh-CN" sz="2000" i="1" dirty="0">
              <a:solidFill>
                <a:schemeClr val="tx2"/>
              </a:solidFill>
              <a:latin typeface="微软雅黑" panose="020B0503020204020204" charset="-122"/>
              <a:ea typeface="微软雅黑" panose="020B0503020204020204" charset="-122"/>
            </a:endParaRPr>
          </a:p>
        </p:txBody>
      </p:sp>
      <p:grpSp>
        <p:nvGrpSpPr>
          <p:cNvPr id="84" name="Text3"/>
          <p:cNvGrpSpPr/>
          <p:nvPr/>
        </p:nvGrpSpPr>
        <p:grpSpPr>
          <a:xfrm>
            <a:off x="679914" y="2802649"/>
            <a:ext cx="6811960" cy="640467"/>
            <a:chOff x="448969" y="2064196"/>
            <a:chExt cx="6811960" cy="640467"/>
          </a:xfrm>
        </p:grpSpPr>
        <p:sp>
          <p:nvSpPr>
            <p:cNvPr id="85" name="Text1"/>
            <p:cNvSpPr txBox="1"/>
            <p:nvPr>
              <p:custDataLst>
                <p:tags r:id="rId11"/>
              </p:custDataLst>
            </p:nvPr>
          </p:nvSpPr>
          <p:spPr>
            <a:xfrm>
              <a:off x="1182663" y="2064196"/>
              <a:ext cx="6078266" cy="640467"/>
            </a:xfrm>
            <a:prstGeom prst="rect">
              <a:avLst/>
            </a:prstGeom>
            <a:noFill/>
          </p:spPr>
          <p:txBody>
            <a:bodyPr wrap="square" rtlCol="0" anchor="ctr" anchorCtr="0">
              <a:normAutofit/>
            </a:bodyPr>
            <a:lstStyle/>
            <a:p>
              <a:r>
                <a:rPr lang="zh-CN" altLang="en-US" sz="2800" dirty="0">
                  <a:latin typeface="微软雅黑" panose="020B0503020204020204" charset="-122"/>
                  <a:ea typeface="微软雅黑" panose="020B0503020204020204" charset="-122"/>
                  <a:sym typeface="+mn-ea"/>
                </a:rPr>
                <a:t>学院历程：五轶奋斗力创辉煌</a:t>
              </a:r>
            </a:p>
          </p:txBody>
        </p:sp>
        <p:sp>
          <p:nvSpPr>
            <p:cNvPr id="86" name="Text2"/>
            <p:cNvSpPr txBox="1"/>
            <p:nvPr>
              <p:custDataLst>
                <p:tags r:id="rId12"/>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01</a:t>
              </a:r>
              <a:endParaRPr lang="en-US" altLang="zh-CN" sz="2800" b="1" dirty="0">
                <a:solidFill>
                  <a:schemeClr val="accent1"/>
                </a:solidFill>
                <a:latin typeface="微软雅黑" panose="020B0503020204020204" charset="-122"/>
                <a:ea typeface="微软雅黑" panose="020B0503020204020204" charset="-122"/>
              </a:endParaRPr>
            </a:p>
          </p:txBody>
        </p:sp>
      </p:grpSp>
      <p:sp>
        <p:nvSpPr>
          <p:cNvPr id="87" name="矩形 86"/>
          <p:cNvSpPr/>
          <p:nvPr>
            <p:custDataLst>
              <p:tags r:id="rId6"/>
            </p:custDataLst>
          </p:nvPr>
        </p:nvSpPr>
        <p:spPr>
          <a:xfrm>
            <a:off x="0" y="370222"/>
            <a:ext cx="405114" cy="103127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1" name="Text9"/>
          <p:cNvGrpSpPr/>
          <p:nvPr/>
        </p:nvGrpSpPr>
        <p:grpSpPr>
          <a:xfrm>
            <a:off x="651811" y="3943578"/>
            <a:ext cx="6624893" cy="640467"/>
            <a:chOff x="448969" y="2072592"/>
            <a:chExt cx="5143835" cy="640467"/>
          </a:xfrm>
        </p:grpSpPr>
        <p:sp>
          <p:nvSpPr>
            <p:cNvPr id="92" name="Text7"/>
            <p:cNvSpPr txBox="1"/>
            <p:nvPr>
              <p:custDataLst>
                <p:tags r:id="rId9"/>
              </p:custDataLst>
            </p:nvPr>
          </p:nvSpPr>
          <p:spPr>
            <a:xfrm>
              <a:off x="1037417" y="2072592"/>
              <a:ext cx="4555387" cy="640467"/>
            </a:xfrm>
            <a:prstGeom prst="rect">
              <a:avLst/>
            </a:prstGeom>
            <a:noFill/>
          </p:spPr>
          <p:txBody>
            <a:bodyPr wrap="square" rtlCol="0" anchor="ctr" anchorCtr="0">
              <a:normAutofit/>
            </a:bodyPr>
            <a:lstStyle/>
            <a:p>
              <a:pPr algn="l"/>
              <a:r>
                <a:rPr lang="zh-CN" altLang="en-US" sz="2800" dirty="0">
                  <a:latin typeface="微软雅黑" panose="020B0503020204020204" charset="-122"/>
                  <a:ea typeface="微软雅黑" panose="020B0503020204020204" charset="-122"/>
                  <a:sym typeface="+mn-ea"/>
                </a:rPr>
                <a:t>学科崛起：中国智能稳步发展</a:t>
              </a:r>
            </a:p>
          </p:txBody>
        </p:sp>
        <p:sp>
          <p:nvSpPr>
            <p:cNvPr id="93" name="Text8"/>
            <p:cNvSpPr txBox="1"/>
            <p:nvPr>
              <p:custDataLst>
                <p:tags r:id="rId10"/>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grpSp>
      <p:grpSp>
        <p:nvGrpSpPr>
          <p:cNvPr id="97" name="Text15"/>
          <p:cNvGrpSpPr/>
          <p:nvPr/>
        </p:nvGrpSpPr>
        <p:grpSpPr>
          <a:xfrm>
            <a:off x="679914" y="5012377"/>
            <a:ext cx="6600708" cy="640467"/>
            <a:chOff x="448969" y="2064196"/>
            <a:chExt cx="6600708" cy="640467"/>
          </a:xfrm>
        </p:grpSpPr>
        <p:sp>
          <p:nvSpPr>
            <p:cNvPr id="98" name="Text13"/>
            <p:cNvSpPr txBox="1"/>
            <p:nvPr>
              <p:custDataLst>
                <p:tags r:id="rId7"/>
              </p:custDataLst>
            </p:nvPr>
          </p:nvSpPr>
          <p:spPr>
            <a:xfrm>
              <a:off x="1182663" y="2064196"/>
              <a:ext cx="5867014" cy="640467"/>
            </a:xfrm>
            <a:prstGeom prst="rect">
              <a:avLst/>
            </a:prstGeom>
            <a:noFill/>
          </p:spPr>
          <p:txBody>
            <a:bodyPr wrap="square" rtlCol="0" anchor="ctr" anchorCtr="0">
              <a:normAutofit/>
            </a:bodyPr>
            <a:lstStyle/>
            <a:p>
              <a:pPr algn="l"/>
              <a:r>
                <a:rPr lang="zh-CN" altLang="en-US" sz="2800" dirty="0">
                  <a:latin typeface="微软雅黑" panose="020B0503020204020204" charset="-122"/>
                  <a:ea typeface="微软雅黑" panose="020B0503020204020204" charset="-122"/>
                  <a:sym typeface="+mn-ea"/>
                </a:rPr>
                <a:t>时代热门：多模态大模型</a:t>
              </a:r>
            </a:p>
          </p:txBody>
        </p:sp>
        <p:sp>
          <p:nvSpPr>
            <p:cNvPr id="99" name="Text14"/>
            <p:cNvSpPr txBox="1"/>
            <p:nvPr>
              <p:custDataLst>
                <p:tags r:id="rId8"/>
              </p:custDataLst>
            </p:nvPr>
          </p:nvSpPr>
          <p:spPr>
            <a:xfrm>
              <a:off x="448969" y="2109250"/>
              <a:ext cx="635122" cy="549477"/>
            </a:xfrm>
            <a:prstGeom prst="rect">
              <a:avLst/>
            </a:prstGeom>
            <a:noFill/>
          </p:spPr>
          <p:txBody>
            <a:bodyPr wrap="square" rtlCol="0" anchor="ctr">
              <a:normAutofit/>
            </a:bodyPr>
            <a:lstStyle/>
            <a:p>
              <a:r>
                <a:rPr lang="en-US" altLang="zh-CN" sz="2800" b="1">
                  <a:solidFill>
                    <a:schemeClr val="accent1"/>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grpSp>
    </p:spTree>
    <p:custDataLst>
      <p:tags r:id="rId1"/>
    </p:custData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additive="base">
                                        <p:cTn id="7" dur="500" fill="hold"/>
                                        <p:tgtEl>
                                          <p:spTgt spid="84"/>
                                        </p:tgtEl>
                                        <p:attrNameLst>
                                          <p:attrName>ppt_x</p:attrName>
                                        </p:attrNameLst>
                                      </p:cBhvr>
                                      <p:tavLst>
                                        <p:tav tm="0">
                                          <p:val>
                                            <p:strVal val="#ppt_x"/>
                                          </p:val>
                                        </p:tav>
                                        <p:tav tm="100000">
                                          <p:val>
                                            <p:strVal val="#ppt_x"/>
                                          </p:val>
                                        </p:tav>
                                      </p:tavLst>
                                    </p:anim>
                                    <p:anim calcmode="lin" valueType="num">
                                      <p:cBhvr additive="base">
                                        <p:cTn id="8" dur="500" fill="hold"/>
                                        <p:tgtEl>
                                          <p:spTgt spid="8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decel="100000" fill="hold" nodeType="afterEffect">
                                  <p:stCondLst>
                                    <p:cond delay="0"/>
                                  </p:stCondLst>
                                  <p:childTnLst>
                                    <p:set>
                                      <p:cBhvr>
                                        <p:cTn id="11" dur="1" fill="hold">
                                          <p:stCondLst>
                                            <p:cond delay="0"/>
                                          </p:stCondLst>
                                        </p:cTn>
                                        <p:tgtEl>
                                          <p:spTgt spid="91"/>
                                        </p:tgtEl>
                                        <p:attrNameLst>
                                          <p:attrName>style.visibility</p:attrName>
                                        </p:attrNameLst>
                                      </p:cBhvr>
                                      <p:to>
                                        <p:strVal val="visible"/>
                                      </p:to>
                                    </p:set>
                                    <p:anim calcmode="lin" valueType="num">
                                      <p:cBhvr additive="base">
                                        <p:cTn id="12" dur="500" fill="hold"/>
                                        <p:tgtEl>
                                          <p:spTgt spid="91"/>
                                        </p:tgtEl>
                                        <p:attrNameLst>
                                          <p:attrName>ppt_x</p:attrName>
                                        </p:attrNameLst>
                                      </p:cBhvr>
                                      <p:tavLst>
                                        <p:tav tm="0">
                                          <p:val>
                                            <p:strVal val="#ppt_x"/>
                                          </p:val>
                                        </p:tav>
                                        <p:tav tm="100000">
                                          <p:val>
                                            <p:strVal val="#ppt_x"/>
                                          </p:val>
                                        </p:tav>
                                      </p:tavLst>
                                    </p:anim>
                                    <p:anim calcmode="lin" valueType="num">
                                      <p:cBhvr additive="base">
                                        <p:cTn id="13" dur="500" fill="hold"/>
                                        <p:tgtEl>
                                          <p:spTgt spid="91"/>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decel="100000" fill="hold" nodeType="afterEffect">
                                  <p:stCondLst>
                                    <p:cond delay="0"/>
                                  </p:stCondLst>
                                  <p:childTnLst>
                                    <p:set>
                                      <p:cBhvr>
                                        <p:cTn id="16" dur="1" fill="hold">
                                          <p:stCondLst>
                                            <p:cond delay="0"/>
                                          </p:stCondLst>
                                        </p:cTn>
                                        <p:tgtEl>
                                          <p:spTgt spid="97"/>
                                        </p:tgtEl>
                                        <p:attrNameLst>
                                          <p:attrName>style.visibility</p:attrName>
                                        </p:attrNameLst>
                                      </p:cBhvr>
                                      <p:to>
                                        <p:strVal val="visible"/>
                                      </p:to>
                                    </p:set>
                                    <p:anim calcmode="lin" valueType="num">
                                      <p:cBhvr additive="base">
                                        <p:cTn id="17" dur="500" fill="hold"/>
                                        <p:tgtEl>
                                          <p:spTgt spid="97"/>
                                        </p:tgtEl>
                                        <p:attrNameLst>
                                          <p:attrName>ppt_x</p:attrName>
                                        </p:attrNameLst>
                                      </p:cBhvr>
                                      <p:tavLst>
                                        <p:tav tm="0">
                                          <p:val>
                                            <p:strVal val="#ppt_x"/>
                                          </p:val>
                                        </p:tav>
                                        <p:tav tm="100000">
                                          <p:val>
                                            <p:strVal val="#ppt_x"/>
                                          </p:val>
                                        </p:tav>
                                      </p:tavLst>
                                    </p:anim>
                                    <p:anim calcmode="lin" valueType="num">
                                      <p:cBhvr additive="base">
                                        <p:cTn id="18" dur="500" fill="hold"/>
                                        <p:tgtEl>
                                          <p:spTgt spid="9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hape 2">
            <a:extLst>
              <a:ext uri="{FF2B5EF4-FFF2-40B4-BE49-F238E27FC236}">
                <a16:creationId xmlns:a16="http://schemas.microsoft.com/office/drawing/2014/main" id="{3FF932FB-0ED6-5655-5F3B-9F24433E54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sp>
        <p:nvSpPr>
          <p:cNvPr id="2" name="矩形 1">
            <a:extLst>
              <a:ext uri="{FF2B5EF4-FFF2-40B4-BE49-F238E27FC236}">
                <a16:creationId xmlns:a16="http://schemas.microsoft.com/office/drawing/2014/main" id="{416FB1CF-0E53-49EF-39F1-3B6F0391D746}"/>
              </a:ext>
            </a:extLst>
          </p:cNvPr>
          <p:cNvSpPr/>
          <p:nvPr/>
        </p:nvSpPr>
        <p:spPr>
          <a:xfrm flipV="1">
            <a:off x="0" y="-6350"/>
            <a:ext cx="12192000" cy="6870700"/>
          </a:xfrm>
          <a:prstGeom prst="rect">
            <a:avLst/>
          </a:prstGeom>
          <a:gradFill flip="none" rotWithShape="1">
            <a:gsLst>
              <a:gs pos="0">
                <a:schemeClr val="bg1"/>
              </a:gs>
              <a:gs pos="68000">
                <a:schemeClr val="bg1">
                  <a:alpha val="76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4" name="文本框 3">
            <a:extLst>
              <a:ext uri="{FF2B5EF4-FFF2-40B4-BE49-F238E27FC236}">
                <a16:creationId xmlns:a16="http://schemas.microsoft.com/office/drawing/2014/main" id="{CA85E848-8184-3CC2-99FF-48321C7E00C6}"/>
              </a:ext>
            </a:extLst>
          </p:cNvPr>
          <p:cNvSpPr txBox="1"/>
          <p:nvPr/>
        </p:nvSpPr>
        <p:spPr>
          <a:xfrm>
            <a:off x="417394" y="131804"/>
            <a:ext cx="6585097" cy="1015663"/>
          </a:xfrm>
          <a:prstGeom prst="rect">
            <a:avLst/>
          </a:prstGeom>
          <a:noFill/>
        </p:spPr>
        <p:txBody>
          <a:bodyPr wrap="square" rtlCol="0">
            <a:spAutoFit/>
          </a:bodyPr>
          <a:lstStyle/>
          <a:p>
            <a:r>
              <a:rPr lang="en-US" altLang="zh-CN" sz="6000">
                <a:solidFill>
                  <a:srgbClr val="9B49B8"/>
                </a:solidFill>
                <a:latin typeface="Times New Roman" panose="02020603050405020304" pitchFamily="18" charset="0"/>
                <a:cs typeface="Times New Roman" panose="02020603050405020304" pitchFamily="18" charset="0"/>
              </a:rPr>
              <a:t>Future</a:t>
            </a:r>
            <a:endParaRPr lang="zh-CN" altLang="en-US" sz="6000">
              <a:solidFill>
                <a:srgbClr val="9B49B8"/>
              </a:solidFill>
              <a:latin typeface="Times New Roman" panose="02020603050405020304" pitchFamily="18" charset="0"/>
              <a:cs typeface="Times New Roman" panose="02020603050405020304" pitchFamily="18" charset="0"/>
            </a:endParaRPr>
          </a:p>
        </p:txBody>
      </p:sp>
      <p:grpSp>
        <p:nvGrpSpPr>
          <p:cNvPr id="7" name="组合 6">
            <a:extLst>
              <a:ext uri="{FF2B5EF4-FFF2-40B4-BE49-F238E27FC236}">
                <a16:creationId xmlns:a16="http://schemas.microsoft.com/office/drawing/2014/main" id="{59C3DB04-380F-A978-690F-C5DE711EAA76}"/>
              </a:ext>
            </a:extLst>
          </p:cNvPr>
          <p:cNvGrpSpPr/>
          <p:nvPr/>
        </p:nvGrpSpPr>
        <p:grpSpPr>
          <a:xfrm>
            <a:off x="2736008" y="33528"/>
            <a:ext cx="6719984" cy="6832878"/>
            <a:chOff x="2621246" y="37681"/>
            <a:chExt cx="6719984" cy="6832878"/>
          </a:xfrm>
        </p:grpSpPr>
        <p:pic>
          <p:nvPicPr>
            <p:cNvPr id="6" name="图片 5">
              <a:extLst>
                <a:ext uri="{FF2B5EF4-FFF2-40B4-BE49-F238E27FC236}">
                  <a16:creationId xmlns:a16="http://schemas.microsoft.com/office/drawing/2014/main" id="{70428C94-0138-3EF0-EA3D-8E4ED17A296E}"/>
                </a:ext>
              </a:extLst>
            </p:cNvPr>
            <p:cNvPicPr>
              <a:picLocks noChangeAspect="1"/>
            </p:cNvPicPr>
            <p:nvPr/>
          </p:nvPicPr>
          <p:blipFill rotWithShape="1">
            <a:blip r:embed="rId5"/>
            <a:srcRect l="1528" t="367" r="3981" b="3555"/>
            <a:stretch/>
          </p:blipFill>
          <p:spPr>
            <a:xfrm>
              <a:off x="2621246" y="37681"/>
              <a:ext cx="6719984" cy="6832878"/>
            </a:xfrm>
            <a:prstGeom prst="rect">
              <a:avLst/>
            </a:prstGeom>
          </p:spPr>
        </p:pic>
        <p:sp>
          <p:nvSpPr>
            <p:cNvPr id="5" name="矩形 4">
              <a:extLst>
                <a:ext uri="{FF2B5EF4-FFF2-40B4-BE49-F238E27FC236}">
                  <a16:creationId xmlns:a16="http://schemas.microsoft.com/office/drawing/2014/main" id="{5BB0DF9D-7D1B-B420-0564-417B4A2C783B}"/>
                </a:ext>
              </a:extLst>
            </p:cNvPr>
            <p:cNvSpPr/>
            <p:nvPr/>
          </p:nvSpPr>
          <p:spPr>
            <a:xfrm>
              <a:off x="5914071" y="2593104"/>
              <a:ext cx="546031" cy="436423"/>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a:extLst>
              <a:ext uri="{FF2B5EF4-FFF2-40B4-BE49-F238E27FC236}">
                <a16:creationId xmlns:a16="http://schemas.microsoft.com/office/drawing/2014/main" id="{E4F925E9-DC5E-2ACF-6246-281B3CDB2CC7}"/>
              </a:ext>
            </a:extLst>
          </p:cNvPr>
          <p:cNvGrpSpPr/>
          <p:nvPr/>
        </p:nvGrpSpPr>
        <p:grpSpPr>
          <a:xfrm>
            <a:off x="1749238" y="1494401"/>
            <a:ext cx="8693524" cy="4394501"/>
            <a:chOff x="364068" y="924827"/>
            <a:chExt cx="7120466" cy="3520174"/>
          </a:xfrm>
        </p:grpSpPr>
        <p:sp>
          <p:nvSpPr>
            <p:cNvPr id="12" name="矩形: 圆角 11">
              <a:extLst>
                <a:ext uri="{FF2B5EF4-FFF2-40B4-BE49-F238E27FC236}">
                  <a16:creationId xmlns:a16="http://schemas.microsoft.com/office/drawing/2014/main" id="{D1088832-C1A1-9312-C0E0-8246675C873C}"/>
                </a:ext>
              </a:extLst>
            </p:cNvPr>
            <p:cNvSpPr/>
            <p:nvPr/>
          </p:nvSpPr>
          <p:spPr>
            <a:xfrm>
              <a:off x="364068" y="924827"/>
              <a:ext cx="6858000" cy="3520174"/>
            </a:xfrm>
            <a:prstGeom prst="roundRect">
              <a:avLst>
                <a:gd name="adj" fmla="val 3962"/>
              </a:avLst>
            </a:prstGeom>
            <a:solidFill>
              <a:schemeClr val="bg1"/>
            </a:solidFill>
            <a:ln>
              <a:noFill/>
            </a:ln>
            <a:effectLst>
              <a:outerShdw blurRad="571500" sx="101000" sy="101000" algn="ctr" rotWithShape="0">
                <a:srgbClr val="0070C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p"/>
              </a:pPr>
              <a:endParaRPr lang="zh-CN" altLang="en-US" sz="1800" b="1">
                <a:solidFill>
                  <a:srgbClr val="C00000"/>
                </a:solidFill>
                <a:latin typeface="Times New Roman"/>
                <a:ea typeface="微软雅黑"/>
                <a:cs typeface="Times New Roman"/>
              </a:endParaRPr>
            </a:p>
          </p:txBody>
        </p:sp>
        <p:sp>
          <p:nvSpPr>
            <p:cNvPr id="13" name="矩形 12">
              <a:extLst>
                <a:ext uri="{FF2B5EF4-FFF2-40B4-BE49-F238E27FC236}">
                  <a16:creationId xmlns:a16="http://schemas.microsoft.com/office/drawing/2014/main" id="{1D029445-5597-82DA-DC3A-3999E5C086EF}"/>
                </a:ext>
              </a:extLst>
            </p:cNvPr>
            <p:cNvSpPr/>
            <p:nvPr/>
          </p:nvSpPr>
          <p:spPr>
            <a:xfrm>
              <a:off x="886510" y="1416188"/>
              <a:ext cx="6598024" cy="658129"/>
            </a:xfrm>
            <a:prstGeom prst="rect">
              <a:avLst/>
            </a:prstGeom>
          </p:spPr>
          <p:txBody>
            <a:bodyPr wrap="square" lIns="91440" tIns="45720" rIns="91440" bIns="45720" anchor="t">
              <a:spAutoFit/>
            </a:bodyPr>
            <a:lstStyle/>
            <a:p>
              <a:pPr>
                <a:lnSpc>
                  <a:spcPct val="120000"/>
                </a:lnSpc>
                <a:buClr>
                  <a:schemeClr val="accent1"/>
                </a:buClr>
              </a:pPr>
              <a:r>
                <a:rPr lang="zh-CN" altLang="en-US" sz="1600" b="1" dirty="0">
                  <a:solidFill>
                    <a:srgbClr val="C00000"/>
                  </a:solidFill>
                  <a:latin typeface="Times New Roman"/>
                  <a:ea typeface="微软雅黑"/>
                  <a:cs typeface="Times New Roman"/>
                </a:rPr>
                <a:t>二十大报告</a:t>
              </a:r>
              <a:r>
                <a:rPr lang="zh-CN" altLang="en-US" sz="1600" b="1" dirty="0">
                  <a:solidFill>
                    <a:schemeClr val="tx1">
                      <a:lumMod val="85000"/>
                      <a:lumOff val="15000"/>
                    </a:schemeClr>
                  </a:solidFill>
                  <a:latin typeface="Times New Roman"/>
                  <a:ea typeface="微软雅黑"/>
                  <a:cs typeface="Times New Roman"/>
                </a:rPr>
                <a:t>指出：</a:t>
              </a:r>
            </a:p>
            <a:p>
              <a:pPr>
                <a:lnSpc>
                  <a:spcPct val="120000"/>
                </a:lnSpc>
                <a:buClr>
                  <a:schemeClr val="accent1"/>
                </a:buClr>
              </a:pPr>
              <a:r>
                <a:rPr lang="zh-CN" altLang="en-US" sz="1600" b="1" dirty="0">
                  <a:solidFill>
                    <a:schemeClr val="tx1">
                      <a:lumMod val="85000"/>
                      <a:lumOff val="15000"/>
                    </a:schemeClr>
                  </a:solidFill>
                  <a:latin typeface="Times New Roman"/>
                  <a:ea typeface="微软雅黑"/>
                  <a:cs typeface="Times New Roman"/>
                </a:rPr>
                <a:t>加快推进数据和</a:t>
              </a:r>
              <a:r>
                <a:rPr lang="zh-CN" altLang="en-US" sz="1600" b="1" dirty="0">
                  <a:solidFill>
                    <a:srgbClr val="C00000"/>
                  </a:solidFill>
                  <a:latin typeface="Times New Roman"/>
                  <a:ea typeface="微软雅黑"/>
                  <a:cs typeface="Times New Roman"/>
                </a:rPr>
                <a:t>人工智能驱动的科研范式变革</a:t>
              </a:r>
            </a:p>
          </p:txBody>
        </p:sp>
        <p:pic>
          <p:nvPicPr>
            <p:cNvPr id="14" name="Picture 2" descr="图片">
              <a:extLst>
                <a:ext uri="{FF2B5EF4-FFF2-40B4-BE49-F238E27FC236}">
                  <a16:creationId xmlns:a16="http://schemas.microsoft.com/office/drawing/2014/main" id="{9C4F134F-05A2-DC22-EFE7-454DEF20DBC6}"/>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t="13103"/>
            <a:stretch/>
          </p:blipFill>
          <p:spPr bwMode="auto">
            <a:xfrm>
              <a:off x="4422331" y="2333707"/>
              <a:ext cx="2704106" cy="1919650"/>
            </a:xfrm>
            <a:prstGeom prst="rect">
              <a:avLst/>
            </a:prstGeom>
            <a:noFill/>
            <a:extLst>
              <a:ext uri="{909E8E84-426E-40DD-AFC4-6F175D3DCCD1}">
                <a14:hiddenFill xmlns:a14="http://schemas.microsoft.com/office/drawing/2010/main">
                  <a:solidFill>
                    <a:srgbClr val="FFFFFF"/>
                  </a:solidFill>
                </a14:hiddenFill>
              </a:ext>
            </a:extLst>
          </p:spPr>
        </p:pic>
        <p:sp>
          <p:nvSpPr>
            <p:cNvPr id="15" name="文本框 14">
              <a:extLst>
                <a:ext uri="{FF2B5EF4-FFF2-40B4-BE49-F238E27FC236}">
                  <a16:creationId xmlns:a16="http://schemas.microsoft.com/office/drawing/2014/main" id="{1D0293DD-41EB-3845-ECE2-25C74BECD924}"/>
                </a:ext>
              </a:extLst>
            </p:cNvPr>
            <p:cNvSpPr txBox="1"/>
            <p:nvPr/>
          </p:nvSpPr>
          <p:spPr>
            <a:xfrm>
              <a:off x="492845" y="1024489"/>
              <a:ext cx="6404992" cy="400110"/>
            </a:xfrm>
            <a:prstGeom prst="rect">
              <a:avLst/>
            </a:prstGeom>
            <a:noFill/>
          </p:spPr>
          <p:txBody>
            <a:bodyPr wrap="square" lIns="91440" tIns="45720" rIns="91440" bIns="45720" anchor="t">
              <a:spAutoFit/>
            </a:bodyPr>
            <a:lstStyle/>
            <a:p>
              <a:pPr marL="285750" indent="-285750">
                <a:buClr>
                  <a:srgbClr val="1D4999"/>
                </a:buClr>
                <a:buFont typeface="Wingdings" panose="05000000000000000000" pitchFamily="2" charset="2"/>
                <a:buChar char="p"/>
              </a:pPr>
              <a:r>
                <a:rPr lang="zh-CN" altLang="en-US" sz="2000" b="1" dirty="0">
                  <a:solidFill>
                    <a:schemeClr val="tx1">
                      <a:lumMod val="85000"/>
                      <a:lumOff val="15000"/>
                    </a:schemeClr>
                  </a:solidFill>
                  <a:latin typeface="Times New Roman"/>
                  <a:ea typeface="微软雅黑"/>
                  <a:cs typeface="Times New Roman"/>
                </a:rPr>
                <a:t>人工智能是中美、欧盟的</a:t>
              </a:r>
              <a:r>
                <a:rPr lang="zh-CN" altLang="en-US" sz="2000" b="1" dirty="0">
                  <a:solidFill>
                    <a:srgbClr val="C00000"/>
                  </a:solidFill>
                  <a:latin typeface="Times New Roman"/>
                  <a:ea typeface="微软雅黑"/>
                  <a:cs typeface="Times New Roman"/>
                </a:rPr>
                <a:t>战略要点</a:t>
              </a:r>
              <a:endParaRPr lang="en-US" altLang="zh-CN" sz="2000" b="1" dirty="0">
                <a:solidFill>
                  <a:srgbClr val="C00000"/>
                </a:solidFill>
                <a:latin typeface="Times New Roman"/>
                <a:ea typeface="微软雅黑"/>
                <a:cs typeface="Times New Roman"/>
              </a:endParaRPr>
            </a:p>
          </p:txBody>
        </p:sp>
        <p:sp>
          <p:nvSpPr>
            <p:cNvPr id="16" name="文本框 15">
              <a:extLst>
                <a:ext uri="{FF2B5EF4-FFF2-40B4-BE49-F238E27FC236}">
                  <a16:creationId xmlns:a16="http://schemas.microsoft.com/office/drawing/2014/main" id="{753B01BE-2523-AF59-59ED-A4600B7CF2F4}"/>
                </a:ext>
              </a:extLst>
            </p:cNvPr>
            <p:cNvSpPr txBox="1"/>
            <p:nvPr/>
          </p:nvSpPr>
          <p:spPr>
            <a:xfrm>
              <a:off x="783406" y="2265633"/>
              <a:ext cx="3456891" cy="1987724"/>
            </a:xfrm>
            <a:prstGeom prst="rect">
              <a:avLst/>
            </a:prstGeom>
            <a:noFill/>
          </p:spPr>
          <p:txBody>
            <a:bodyPr wrap="square" rtlCol="0">
              <a:spAutoFit/>
            </a:bodyPr>
            <a:lstStyle/>
            <a:p>
              <a:pPr>
                <a:lnSpc>
                  <a:spcPct val="200000"/>
                </a:lnSpc>
              </a:pPr>
              <a:r>
                <a:rPr lang="zh-CN" altLang="en-US" sz="1600" b="1" dirty="0">
                  <a:solidFill>
                    <a:schemeClr val="tx1">
                      <a:lumMod val="85000"/>
                      <a:lumOff val="15000"/>
                    </a:schemeClr>
                  </a:solidFill>
                  <a:latin typeface="Times New Roman"/>
                  <a:ea typeface="微软雅黑"/>
                  <a:cs typeface="Times New Roman"/>
                </a:rPr>
                <a:t>人工智能是新一轮科技革命和产业变革的重要驱动力量，加快发展新一代人工智能是事关我国能否抓住新一轮科技革命和产业变革机遇的战略问题</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advClick="0">
        <p:cover dir="lu"/>
      </p:transition>
    </mc:Choice>
    <mc:Fallback xmlns="">
      <p:transition spd="slow" advClick="0">
        <p:cover dir="l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7"/>
                                        </p:tgtEl>
                                        <p:attrNameLst>
                                          <p:attrName>ppt_w</p:attrName>
                                        </p:attrNameLst>
                                      </p:cBhvr>
                                      <p:tavLst>
                                        <p:tav tm="0">
                                          <p:val>
                                            <p:strVal val="ppt_w"/>
                                          </p:val>
                                        </p:tav>
                                        <p:tav tm="100000">
                                          <p:val>
                                            <p:fltVal val="0"/>
                                          </p:val>
                                        </p:tav>
                                      </p:tavLst>
                                    </p:anim>
                                    <p:anim calcmode="lin" valueType="num">
                                      <p:cBhvr>
                                        <p:cTn id="7" dur="500"/>
                                        <p:tgtEl>
                                          <p:spTgt spid="7"/>
                                        </p:tgtEl>
                                        <p:attrNameLst>
                                          <p:attrName>ppt_h</p:attrName>
                                        </p:attrNameLst>
                                      </p:cBhvr>
                                      <p:tavLst>
                                        <p:tav tm="0">
                                          <p:val>
                                            <p:strVal val="ppt_h"/>
                                          </p:val>
                                        </p:tav>
                                        <p:tav tm="100000">
                                          <p:val>
                                            <p:fltVal val="0"/>
                                          </p:val>
                                        </p:tav>
                                      </p:tavLst>
                                    </p:anim>
                                    <p:animEffect transition="out" filter="fade">
                                      <p:cBhvr>
                                        <p:cTn id="8" dur="500"/>
                                        <p:tgtEl>
                                          <p:spTgt spid="7"/>
                                        </p:tgtEl>
                                      </p:cBhvr>
                                    </p:animEffect>
                                    <p:set>
                                      <p:cBhvr>
                                        <p:cTn id="9" dur="1" fill="hold">
                                          <p:stCondLst>
                                            <p:cond delay="499"/>
                                          </p:stCondLst>
                                        </p:cTn>
                                        <p:tgtEl>
                                          <p:spTgt spid="7"/>
                                        </p:tgtEl>
                                        <p:attrNameLst>
                                          <p:attrName>style.visibility</p:attrName>
                                        </p:attrNameLst>
                                      </p:cBhvr>
                                      <p:to>
                                        <p:strVal val="hidden"/>
                                      </p:to>
                                    </p:se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hape 2">
            <a:extLst>
              <a:ext uri="{FF2B5EF4-FFF2-40B4-BE49-F238E27FC236}">
                <a16:creationId xmlns:a16="http://schemas.microsoft.com/office/drawing/2014/main" id="{3FF932FB-0ED6-5655-5F3B-9F24433E54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sp>
        <p:nvSpPr>
          <p:cNvPr id="2" name="矩形 1">
            <a:extLst>
              <a:ext uri="{FF2B5EF4-FFF2-40B4-BE49-F238E27FC236}">
                <a16:creationId xmlns:a16="http://schemas.microsoft.com/office/drawing/2014/main" id="{416FB1CF-0E53-49EF-39F1-3B6F0391D746}"/>
              </a:ext>
            </a:extLst>
          </p:cNvPr>
          <p:cNvSpPr/>
          <p:nvPr/>
        </p:nvSpPr>
        <p:spPr>
          <a:xfrm flipV="1">
            <a:off x="0" y="-12700"/>
            <a:ext cx="12192000" cy="6870700"/>
          </a:xfrm>
          <a:prstGeom prst="rect">
            <a:avLst/>
          </a:prstGeom>
          <a:gradFill flip="none" rotWithShape="1">
            <a:gsLst>
              <a:gs pos="0">
                <a:schemeClr val="bg1"/>
              </a:gs>
              <a:gs pos="68000">
                <a:schemeClr val="bg1">
                  <a:alpha val="76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grpSp>
        <p:nvGrpSpPr>
          <p:cNvPr id="22" name="组合 21">
            <a:extLst>
              <a:ext uri="{FF2B5EF4-FFF2-40B4-BE49-F238E27FC236}">
                <a16:creationId xmlns:a16="http://schemas.microsoft.com/office/drawing/2014/main" id="{E4F925E9-DC5E-2ACF-6246-281B3CDB2CC7}"/>
              </a:ext>
            </a:extLst>
          </p:cNvPr>
          <p:cNvGrpSpPr/>
          <p:nvPr/>
        </p:nvGrpSpPr>
        <p:grpSpPr>
          <a:xfrm>
            <a:off x="1936377" y="1266711"/>
            <a:ext cx="8693525" cy="4394501"/>
            <a:chOff x="364068" y="924827"/>
            <a:chExt cx="7120466" cy="3520174"/>
          </a:xfrm>
        </p:grpSpPr>
        <p:sp>
          <p:nvSpPr>
            <p:cNvPr id="12" name="矩形: 圆角 11">
              <a:extLst>
                <a:ext uri="{FF2B5EF4-FFF2-40B4-BE49-F238E27FC236}">
                  <a16:creationId xmlns:a16="http://schemas.microsoft.com/office/drawing/2014/main" id="{D1088832-C1A1-9312-C0E0-8246675C873C}"/>
                </a:ext>
              </a:extLst>
            </p:cNvPr>
            <p:cNvSpPr/>
            <p:nvPr/>
          </p:nvSpPr>
          <p:spPr>
            <a:xfrm>
              <a:off x="364068" y="924827"/>
              <a:ext cx="6858000" cy="3520174"/>
            </a:xfrm>
            <a:prstGeom prst="roundRect">
              <a:avLst>
                <a:gd name="adj" fmla="val 3962"/>
              </a:avLst>
            </a:prstGeom>
            <a:solidFill>
              <a:schemeClr val="bg1"/>
            </a:solidFill>
            <a:ln>
              <a:noFill/>
            </a:ln>
            <a:effectLst>
              <a:outerShdw blurRad="571500" sx="101000" sy="101000" algn="ctr" rotWithShape="0">
                <a:srgbClr val="0070C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p"/>
              </a:pPr>
              <a:endParaRPr lang="zh-CN" altLang="en-US" sz="1800" b="1" dirty="0">
                <a:solidFill>
                  <a:srgbClr val="C00000"/>
                </a:solidFill>
                <a:latin typeface="Times New Roman"/>
                <a:ea typeface="微软雅黑"/>
                <a:cs typeface="Times New Roman"/>
              </a:endParaRPr>
            </a:p>
          </p:txBody>
        </p:sp>
        <p:sp>
          <p:nvSpPr>
            <p:cNvPr id="13" name="矩形 12">
              <a:extLst>
                <a:ext uri="{FF2B5EF4-FFF2-40B4-BE49-F238E27FC236}">
                  <a16:creationId xmlns:a16="http://schemas.microsoft.com/office/drawing/2014/main" id="{1D029445-5597-82DA-DC3A-3999E5C086EF}"/>
                </a:ext>
              </a:extLst>
            </p:cNvPr>
            <p:cNvSpPr/>
            <p:nvPr/>
          </p:nvSpPr>
          <p:spPr>
            <a:xfrm>
              <a:off x="886510" y="1416188"/>
              <a:ext cx="6598024" cy="289994"/>
            </a:xfrm>
            <a:prstGeom prst="rect">
              <a:avLst/>
            </a:prstGeom>
          </p:spPr>
          <p:txBody>
            <a:bodyPr wrap="square" lIns="91440" tIns="45720" rIns="91440" bIns="45720" anchor="t">
              <a:spAutoFit/>
            </a:bodyPr>
            <a:lstStyle/>
            <a:p>
              <a:pPr>
                <a:lnSpc>
                  <a:spcPct val="120000"/>
                </a:lnSpc>
                <a:buClr>
                  <a:schemeClr val="accent1"/>
                </a:buClr>
              </a:pPr>
              <a:endParaRPr lang="zh-CN" altLang="en-US" sz="1600" b="1" dirty="0">
                <a:solidFill>
                  <a:srgbClr val="C00000"/>
                </a:solidFill>
                <a:latin typeface="Times New Roman"/>
                <a:ea typeface="微软雅黑"/>
                <a:cs typeface="Times New Roman"/>
              </a:endParaRPr>
            </a:p>
          </p:txBody>
        </p:sp>
        <p:sp>
          <p:nvSpPr>
            <p:cNvPr id="15" name="文本框 14">
              <a:extLst>
                <a:ext uri="{FF2B5EF4-FFF2-40B4-BE49-F238E27FC236}">
                  <a16:creationId xmlns:a16="http://schemas.microsoft.com/office/drawing/2014/main" id="{1D0293DD-41EB-3845-ECE2-25C74BECD924}"/>
                </a:ext>
              </a:extLst>
            </p:cNvPr>
            <p:cNvSpPr txBox="1"/>
            <p:nvPr/>
          </p:nvSpPr>
          <p:spPr>
            <a:xfrm>
              <a:off x="568528" y="1201506"/>
              <a:ext cx="6404992" cy="320504"/>
            </a:xfrm>
            <a:prstGeom prst="rect">
              <a:avLst/>
            </a:prstGeom>
            <a:noFill/>
          </p:spPr>
          <p:txBody>
            <a:bodyPr wrap="square" lIns="91440" tIns="45720" rIns="91440" bIns="45720" anchor="t">
              <a:spAutoFit/>
            </a:bodyPr>
            <a:lstStyle/>
            <a:p>
              <a:pPr marL="285750" indent="-285750">
                <a:buClr>
                  <a:srgbClr val="1D4999"/>
                </a:buClr>
                <a:buFont typeface="Wingdings" panose="05000000000000000000" pitchFamily="2" charset="2"/>
                <a:buChar char="p"/>
              </a:pPr>
              <a:r>
                <a:rPr lang="zh-CN" altLang="en-US" sz="2000" b="1" dirty="0">
                  <a:latin typeface="Times New Roman"/>
                  <a:ea typeface="微软雅黑"/>
                  <a:cs typeface="Times New Roman"/>
                </a:rPr>
                <a:t>“</a:t>
              </a:r>
              <a:r>
                <a:rPr lang="zh-CN" altLang="en-US" sz="2000" b="1" dirty="0">
                  <a:solidFill>
                    <a:srgbClr val="C00000"/>
                  </a:solidFill>
                  <a:latin typeface="Times New Roman"/>
                  <a:ea typeface="微软雅黑"/>
                  <a:cs typeface="Times New Roman"/>
                </a:rPr>
                <a:t>人工智能</a:t>
              </a:r>
              <a:r>
                <a:rPr lang="en-US" altLang="zh-CN" sz="2000" b="1" dirty="0">
                  <a:solidFill>
                    <a:srgbClr val="C00000"/>
                  </a:solidFill>
                  <a:latin typeface="Times New Roman"/>
                  <a:ea typeface="微软雅黑"/>
                  <a:cs typeface="Times New Roman"/>
                </a:rPr>
                <a:t>+</a:t>
              </a:r>
              <a:r>
                <a:rPr lang="zh-CN" altLang="en-US" sz="2000" b="1" dirty="0">
                  <a:latin typeface="Times New Roman"/>
                  <a:ea typeface="微软雅黑"/>
                  <a:cs typeface="Times New Roman"/>
                </a:rPr>
                <a:t>”</a:t>
              </a:r>
              <a:r>
                <a:rPr lang="en-US" altLang="zh-CN" sz="2000" b="1" dirty="0">
                  <a:latin typeface="Times New Roman"/>
                  <a:ea typeface="微软雅黑"/>
                  <a:cs typeface="Times New Roman"/>
                </a:rPr>
                <a:t>——</a:t>
              </a:r>
              <a:r>
                <a:rPr lang="zh-CN" altLang="en-US" sz="2000" b="1" dirty="0">
                  <a:latin typeface="Times New Roman"/>
                  <a:ea typeface="微软雅黑"/>
                  <a:cs typeface="Times New Roman"/>
                </a:rPr>
                <a:t>迈向</a:t>
              </a:r>
              <a:r>
                <a:rPr lang="zh-CN" altLang="en-US" sz="2000" b="1" dirty="0">
                  <a:solidFill>
                    <a:srgbClr val="C00000"/>
                  </a:solidFill>
                  <a:latin typeface="Times New Roman"/>
                  <a:ea typeface="微软雅黑"/>
                  <a:cs typeface="Times New Roman"/>
                </a:rPr>
                <a:t>社会主义现代化</a:t>
              </a:r>
              <a:r>
                <a:rPr lang="zh-CN" altLang="en-US" sz="2000" b="1" dirty="0">
                  <a:latin typeface="Times New Roman"/>
                  <a:ea typeface="微软雅黑"/>
                  <a:cs typeface="Times New Roman"/>
                </a:rPr>
                <a:t>的关键一步棋</a:t>
              </a:r>
              <a:endParaRPr lang="en-US" altLang="zh-CN" sz="2000" b="1" dirty="0">
                <a:latin typeface="Times New Roman"/>
                <a:ea typeface="微软雅黑"/>
                <a:cs typeface="Times New Roman"/>
              </a:endParaRPr>
            </a:p>
          </p:txBody>
        </p:sp>
        <p:sp>
          <p:nvSpPr>
            <p:cNvPr id="16" name="文本框 15">
              <a:extLst>
                <a:ext uri="{FF2B5EF4-FFF2-40B4-BE49-F238E27FC236}">
                  <a16:creationId xmlns:a16="http://schemas.microsoft.com/office/drawing/2014/main" id="{753B01BE-2523-AF59-59ED-A4600B7CF2F4}"/>
                </a:ext>
              </a:extLst>
            </p:cNvPr>
            <p:cNvSpPr txBox="1"/>
            <p:nvPr/>
          </p:nvSpPr>
          <p:spPr>
            <a:xfrm>
              <a:off x="681088" y="1617529"/>
              <a:ext cx="4375485" cy="2381129"/>
            </a:xfrm>
            <a:prstGeom prst="rect">
              <a:avLst/>
            </a:prstGeom>
            <a:noFill/>
          </p:spPr>
          <p:txBody>
            <a:bodyPr wrap="square" rtlCol="0">
              <a:spAutoFit/>
            </a:bodyPr>
            <a:lstStyle/>
            <a:p>
              <a:pPr>
                <a:lnSpc>
                  <a:spcPct val="200000"/>
                </a:lnSpc>
              </a:pPr>
              <a:r>
                <a:rPr lang="zh-CN" altLang="en-US" sz="1600" b="1" dirty="0">
                  <a:solidFill>
                    <a:schemeClr val="tx1">
                      <a:lumMod val="85000"/>
                      <a:lumOff val="15000"/>
                    </a:schemeClr>
                  </a:solidFill>
                  <a:latin typeface="Times New Roman"/>
                  <a:ea typeface="微软雅黑"/>
                  <a:cs typeface="Times New Roman"/>
                </a:rPr>
                <a:t>大量事实证明，关键核心技术是“要不来、买不来、讨不来的”，掌握“硬核”科技的高精尖紧缺人才同样如此。没有人才竞争优势，就不可能赢得大国竞争主动。将“</a:t>
              </a:r>
              <a:r>
                <a:rPr lang="zh-CN" altLang="en-US" sz="1600" b="1" dirty="0">
                  <a:solidFill>
                    <a:srgbClr val="C00000"/>
                  </a:solidFill>
                  <a:latin typeface="Times New Roman"/>
                  <a:ea typeface="微软雅黑"/>
                  <a:cs typeface="Times New Roman"/>
                </a:rPr>
                <a:t>人工智能</a:t>
              </a:r>
              <a:r>
                <a:rPr lang="en-US" altLang="zh-CN" sz="1600" b="1" dirty="0">
                  <a:solidFill>
                    <a:srgbClr val="C00000"/>
                  </a:solidFill>
                  <a:latin typeface="Times New Roman"/>
                  <a:ea typeface="微软雅黑"/>
                  <a:cs typeface="Times New Roman"/>
                </a:rPr>
                <a:t>+</a:t>
              </a:r>
              <a:r>
                <a:rPr lang="zh-CN" altLang="en-US" sz="1600" b="1" dirty="0">
                  <a:solidFill>
                    <a:schemeClr val="tx1">
                      <a:lumMod val="85000"/>
                      <a:lumOff val="15000"/>
                    </a:schemeClr>
                  </a:solidFill>
                  <a:latin typeface="Times New Roman"/>
                  <a:ea typeface="微软雅黑"/>
                  <a:cs typeface="Times New Roman"/>
                </a:rPr>
                <a:t>”同</a:t>
              </a:r>
              <a:r>
                <a:rPr lang="zh-CN" altLang="en-US" sz="1600" b="1" dirty="0">
                  <a:solidFill>
                    <a:srgbClr val="C00000"/>
                  </a:solidFill>
                  <a:latin typeface="Times New Roman"/>
                  <a:ea typeface="微软雅黑"/>
                  <a:cs typeface="Times New Roman"/>
                </a:rPr>
                <a:t>新质生产力</a:t>
              </a:r>
              <a:r>
                <a:rPr lang="zh-CN" altLang="en-US" sz="1600" b="1" dirty="0">
                  <a:solidFill>
                    <a:schemeClr val="tx1">
                      <a:lumMod val="85000"/>
                      <a:lumOff val="15000"/>
                    </a:schemeClr>
                  </a:solidFill>
                  <a:latin typeface="Times New Roman"/>
                  <a:ea typeface="微软雅黑"/>
                  <a:cs typeface="Times New Roman"/>
                </a:rPr>
                <a:t>紧紧联系在一起，大力推进现代化产业体系建设，驱动整个生产力的升级，是我们专业学生的使命和担当，也是中国迈向现代化强国的重要一步棋</a:t>
              </a:r>
            </a:p>
          </p:txBody>
        </p:sp>
      </p:grpSp>
      <p:sp>
        <p:nvSpPr>
          <p:cNvPr id="4" name="文本框 3">
            <a:extLst>
              <a:ext uri="{FF2B5EF4-FFF2-40B4-BE49-F238E27FC236}">
                <a16:creationId xmlns:a16="http://schemas.microsoft.com/office/drawing/2014/main" id="{CA85E848-8184-3CC2-99FF-48321C7E00C6}"/>
              </a:ext>
            </a:extLst>
          </p:cNvPr>
          <p:cNvSpPr txBox="1"/>
          <p:nvPr/>
        </p:nvSpPr>
        <p:spPr>
          <a:xfrm>
            <a:off x="417394" y="131804"/>
            <a:ext cx="6585097" cy="1015663"/>
          </a:xfrm>
          <a:prstGeom prst="rect">
            <a:avLst/>
          </a:prstGeom>
          <a:noFill/>
        </p:spPr>
        <p:txBody>
          <a:bodyPr wrap="square" rtlCol="0">
            <a:spAutoFit/>
          </a:bodyPr>
          <a:lstStyle/>
          <a:p>
            <a:r>
              <a:rPr lang="en-US" altLang="zh-CN" sz="6000">
                <a:solidFill>
                  <a:srgbClr val="9B49B8"/>
                </a:solidFill>
                <a:latin typeface="Times New Roman" panose="02020603050405020304" pitchFamily="18" charset="0"/>
                <a:cs typeface="Times New Roman" panose="02020603050405020304" pitchFamily="18" charset="0"/>
              </a:rPr>
              <a:t>Future</a:t>
            </a:r>
            <a:endParaRPr lang="zh-CN" altLang="en-US" sz="6000">
              <a:solidFill>
                <a:srgbClr val="9B49B8"/>
              </a:solidFill>
              <a:latin typeface="Times New Roman" panose="02020603050405020304" pitchFamily="18" charset="0"/>
              <a:cs typeface="Times New Roman" panose="02020603050405020304" pitchFamily="18" charset="0"/>
            </a:endParaRPr>
          </a:p>
        </p:txBody>
      </p:sp>
      <p:pic>
        <p:nvPicPr>
          <p:cNvPr id="7" name="图片 6" descr="文本&#10;&#10;描述已自动生成">
            <a:extLst>
              <a:ext uri="{FF2B5EF4-FFF2-40B4-BE49-F238E27FC236}">
                <a16:creationId xmlns:a16="http://schemas.microsoft.com/office/drawing/2014/main" id="{64150711-D384-D339-A06E-4744AAB8FB7A}"/>
              </a:ext>
            </a:extLst>
          </p:cNvPr>
          <p:cNvPicPr>
            <a:picLocks noChangeAspect="1"/>
          </p:cNvPicPr>
          <p:nvPr/>
        </p:nvPicPr>
        <p:blipFill rotWithShape="1">
          <a:blip r:embed="rId5">
            <a:extLst>
              <a:ext uri="{28A0092B-C50C-407E-A947-70E740481C1C}">
                <a14:useLocalDpi xmlns:a14="http://schemas.microsoft.com/office/drawing/2010/main" val="0"/>
              </a:ext>
            </a:extLst>
          </a:blip>
          <a:srcRect b="3529"/>
          <a:stretch/>
        </p:blipFill>
        <p:spPr>
          <a:xfrm>
            <a:off x="7522184" y="1980200"/>
            <a:ext cx="2644035" cy="3611089"/>
          </a:xfrm>
          <a:prstGeom prst="rect">
            <a:avLst/>
          </a:prstGeom>
        </p:spPr>
      </p:pic>
    </p:spTree>
    <p:custDataLst>
      <p:tags r:id="rId1"/>
    </p:custDataLst>
    <p:extLst>
      <p:ext uri="{BB962C8B-B14F-4D97-AF65-F5344CB8AC3E}">
        <p14:creationId xmlns:p14="http://schemas.microsoft.com/office/powerpoint/2010/main" val="26818001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p15:prstTrans prst="pageCurlDoubl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pic>
        <p:nvPicPr>
          <p:cNvPr id="30" name="shape 2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0" y="0"/>
            <a:ext cx="12192000" cy="6832879"/>
          </a:xfrm>
          <a:prstGeom prst="rect">
            <a:avLst/>
          </a:prstGeom>
        </p:spPr>
      </p:pic>
      <p:sp>
        <p:nvSpPr>
          <p:cNvPr id="34" name="矩形 33"/>
          <p:cNvSpPr/>
          <p:nvPr/>
        </p:nvSpPr>
        <p:spPr>
          <a:xfrm flipV="1">
            <a:off x="0" y="12560"/>
            <a:ext cx="9010648" cy="6832879"/>
          </a:xfrm>
          <a:prstGeom prst="rect">
            <a:avLst/>
          </a:prstGeom>
          <a:gradFill flip="none" rotWithShape="1">
            <a:gsLst>
              <a:gs pos="0">
                <a:schemeClr val="bg1">
                  <a:alpha val="50000"/>
                </a:schemeClr>
              </a:gs>
              <a:gs pos="79000">
                <a:schemeClr val="bg1">
                  <a:alpha val="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1"/>
          <p:cNvSpPr txBox="1"/>
          <p:nvPr>
            <p:custDataLst>
              <p:tags r:id="rId2"/>
            </p:custDataLst>
          </p:nvPr>
        </p:nvSpPr>
        <p:spPr>
          <a:xfrm flipH="1">
            <a:off x="391617" y="3355040"/>
            <a:ext cx="7051829" cy="1135191"/>
          </a:xfrm>
          <a:prstGeom prst="rect">
            <a:avLst/>
          </a:prstGeom>
          <a:noFill/>
        </p:spPr>
        <p:txBody>
          <a:bodyPr wrap="square" lIns="0" tIns="0" rIns="0" bIns="0" rtlCol="0" anchor="b" anchorCtr="0">
            <a:normAutofit/>
          </a:bodyPr>
          <a:lstStyle/>
          <a:p>
            <a:r>
              <a:rPr lang="en-US" altLang="zh-CN" sz="7200" b="1">
                <a:solidFill>
                  <a:schemeClr val="bg1"/>
                </a:solidFill>
                <a:latin typeface="微软雅黑" panose="020B0503020204020204" charset="-122"/>
                <a:ea typeface="微软雅黑" panose="020B0503020204020204" charset="-122"/>
              </a:rPr>
              <a:t>THANK YOU!</a:t>
            </a:r>
            <a:endParaRPr lang="zh-CN" altLang="en-US" sz="7200" b="1" dirty="0">
              <a:solidFill>
                <a:schemeClr val="bg1"/>
              </a:solidFill>
              <a:latin typeface="微软雅黑" panose="020B0503020204020204" charset="-122"/>
              <a:ea typeface="微软雅黑" panose="020B0503020204020204" charset="-122"/>
            </a:endParaRPr>
          </a:p>
        </p:txBody>
      </p:sp>
      <p:sp>
        <p:nvSpPr>
          <p:cNvPr id="21" name="Text3"/>
          <p:cNvSpPr txBox="1"/>
          <p:nvPr>
            <p:custDataLst>
              <p:tags r:id="rId3"/>
            </p:custDataLst>
          </p:nvPr>
        </p:nvSpPr>
        <p:spPr>
          <a:xfrm flipH="1">
            <a:off x="666409" y="5617785"/>
            <a:ext cx="4179816" cy="443540"/>
          </a:xfrm>
          <a:prstGeom prst="rect">
            <a:avLst/>
          </a:prstGeom>
          <a:noFill/>
        </p:spPr>
        <p:txBody>
          <a:bodyPr wrap="square" lIns="0" tIns="0" rIns="0" bIns="0" rtlCol="0" anchor="ctr">
            <a:normAutofit/>
          </a:bodyPr>
          <a:lstStyle/>
          <a:p>
            <a:r>
              <a:rPr lang="zh-CN" altLang="en-US" sz="1600">
                <a:uFillTx/>
                <a:latin typeface="微软雅黑" panose="020B0503020204020204" charset="-122"/>
                <a:ea typeface="微软雅黑" panose="020B0503020204020204" charset="-122"/>
              </a:rPr>
              <a:t>汇报人：陈博</a:t>
            </a:r>
            <a:endParaRPr lang="en-US" altLang="id-ID" sz="1600" dirty="0">
              <a:uFillTx/>
              <a:latin typeface="微软雅黑" panose="020B0503020204020204" charset="-122"/>
              <a:ea typeface="微软雅黑" panose="020B0503020204020204" charset="-122"/>
            </a:endParaRPr>
          </a:p>
        </p:txBody>
      </p:sp>
      <p:sp>
        <p:nvSpPr>
          <p:cNvPr id="22" name="Text4"/>
          <p:cNvSpPr txBox="1"/>
          <p:nvPr>
            <p:custDataLst>
              <p:tags r:id="rId4"/>
            </p:custDataLst>
          </p:nvPr>
        </p:nvSpPr>
        <p:spPr>
          <a:xfrm flipH="1">
            <a:off x="444321" y="796250"/>
            <a:ext cx="1435202" cy="455881"/>
          </a:xfrm>
          <a:prstGeom prst="rect">
            <a:avLst/>
          </a:prstGeom>
          <a:noFill/>
        </p:spPr>
        <p:txBody>
          <a:bodyPr wrap="square" lIns="0" tIns="0" rIns="0" bIns="0" rtlCol="0" anchor="ctr">
            <a:normAutofit/>
          </a:bodyPr>
          <a:lstStyle/>
          <a:p>
            <a:pPr algn="ctr"/>
            <a:r>
              <a:rPr lang="en-US" altLang="zh-CN" sz="1600">
                <a:effectLst>
                  <a:outerShdw blurRad="76200" dist="38100" dir="2700000" algn="ctr" rotWithShape="0">
                    <a:schemeClr val="accent1">
                      <a:alpha val="0"/>
                    </a:schemeClr>
                  </a:outerShdw>
                </a:effectLst>
                <a:latin typeface="微软雅黑" panose="020B0503020204020204" charset="-122"/>
                <a:ea typeface="微软雅黑" panose="020B0503020204020204" charset="-122"/>
                <a:sym typeface="+mn-ea"/>
              </a:rPr>
              <a:t>2024/4/28</a:t>
            </a:r>
            <a:endParaRPr lang="en-US" altLang="zh-CN" sz="1600" spc="300" dirty="0">
              <a:effectLst>
                <a:outerShdw blurRad="76200" dist="38100" dir="2700000" algn="ctr" rotWithShape="0">
                  <a:schemeClr val="accent1">
                    <a:alpha val="0"/>
                  </a:schemeClr>
                </a:outerShdw>
              </a:effectLst>
              <a:latin typeface="微软雅黑" panose="020B0503020204020204" charset="-122"/>
              <a:ea typeface="微软雅黑" panose="020B0503020204020204" charset="-122"/>
              <a:sym typeface="+mn-ea"/>
            </a:endParaRPr>
          </a:p>
        </p:txBody>
      </p:sp>
      <p:sp>
        <p:nvSpPr>
          <p:cNvPr id="23" name="图形 8"/>
          <p:cNvSpPr/>
          <p:nvPr/>
        </p:nvSpPr>
        <p:spPr>
          <a:xfrm flipH="1">
            <a:off x="222233" y="778859"/>
            <a:ext cx="1879378" cy="490663"/>
          </a:xfrm>
          <a:custGeom>
            <a:avLst/>
            <a:gdLst>
              <a:gd name="connsiteX0" fmla="*/ 284321 w 2520219"/>
              <a:gd name="connsiteY0" fmla="*/ 0 h 777716"/>
              <a:gd name="connsiteX1" fmla="*/ 2520220 w 2520219"/>
              <a:gd name="connsiteY1" fmla="*/ 0 h 777716"/>
              <a:gd name="connsiteX2" fmla="*/ 2520220 w 2520219"/>
              <a:gd name="connsiteY2" fmla="*/ 0 h 777716"/>
              <a:gd name="connsiteX3" fmla="*/ 2520220 w 2520219"/>
              <a:gd name="connsiteY3" fmla="*/ 493395 h 777716"/>
              <a:gd name="connsiteX4" fmla="*/ 2235899 w 2520219"/>
              <a:gd name="connsiteY4" fmla="*/ 777716 h 777716"/>
              <a:gd name="connsiteX5" fmla="*/ 0 w 2520219"/>
              <a:gd name="connsiteY5" fmla="*/ 777716 h 777716"/>
              <a:gd name="connsiteX6" fmla="*/ 0 w 2520219"/>
              <a:gd name="connsiteY6" fmla="*/ 777716 h 777716"/>
              <a:gd name="connsiteX7" fmla="*/ 0 w 2520219"/>
              <a:gd name="connsiteY7" fmla="*/ 284321 h 777716"/>
              <a:gd name="connsiteX8" fmla="*/ 284321 w 2520219"/>
              <a:gd name="connsiteY8" fmla="*/ 0 h 77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219" h="777716">
                <a:moveTo>
                  <a:pt x="284321" y="0"/>
                </a:moveTo>
                <a:lnTo>
                  <a:pt x="2520220" y="0"/>
                </a:lnTo>
                <a:lnTo>
                  <a:pt x="2520220" y="0"/>
                </a:lnTo>
                <a:lnTo>
                  <a:pt x="2520220" y="493395"/>
                </a:lnTo>
                <a:cubicBezTo>
                  <a:pt x="2520220" y="650421"/>
                  <a:pt x="2392928" y="777716"/>
                  <a:pt x="2235899" y="777716"/>
                </a:cubicBezTo>
                <a:lnTo>
                  <a:pt x="0" y="777716"/>
                </a:lnTo>
                <a:lnTo>
                  <a:pt x="0" y="777716"/>
                </a:lnTo>
                <a:lnTo>
                  <a:pt x="0" y="284321"/>
                </a:lnTo>
                <a:cubicBezTo>
                  <a:pt x="0" y="127295"/>
                  <a:pt x="127295" y="0"/>
                  <a:pt x="284321" y="0"/>
                </a:cubicBezTo>
                <a:close/>
              </a:path>
            </a:pathLst>
          </a:custGeom>
          <a:noFill/>
          <a:ln w="15875" cap="flat">
            <a:solidFill>
              <a:schemeClr val="accent1"/>
            </a:solidFill>
            <a:prstDash val="solid"/>
            <a:miter/>
          </a:ln>
        </p:spPr>
        <p:txBody>
          <a:bodyPr rtlCol="0" anchor="ctr"/>
          <a:lstStyle/>
          <a:p>
            <a:endParaRPr lang="zh-CN" altLang="en-US"/>
          </a:p>
        </p:txBody>
      </p:sp>
      <p:sp>
        <p:nvSpPr>
          <p:cNvPr id="24" name="矩形: 圆角 23"/>
          <p:cNvSpPr/>
          <p:nvPr/>
        </p:nvSpPr>
        <p:spPr>
          <a:xfrm flipH="1">
            <a:off x="391835" y="5751388"/>
            <a:ext cx="85302" cy="206814"/>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horizontal)">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pic>
        <p:nvPicPr>
          <p:cNvPr id="6" name="shap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2" name="矩形 1"/>
          <p:cNvSpPr/>
          <p:nvPr>
            <p:custDataLst>
              <p:tags r:id="rId2"/>
            </p:custDataLst>
          </p:nvPr>
        </p:nvSpPr>
        <p:spPr>
          <a:xfrm flipH="1">
            <a:off x="1717040" y="0"/>
            <a:ext cx="10474960" cy="6858000"/>
          </a:xfrm>
          <a:prstGeom prst="rect">
            <a:avLst/>
          </a:prstGeom>
          <a:gradFill>
            <a:gsLst>
              <a:gs pos="32000">
                <a:schemeClr val="accent1">
                  <a:alpha val="70000"/>
                </a:schemeClr>
              </a:gs>
              <a:gs pos="91000">
                <a:schemeClr val="accent1">
                  <a:alpha val="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Text1"/>
          <p:cNvSpPr txBox="1"/>
          <p:nvPr>
            <p:custDataLst>
              <p:tags r:id="rId3"/>
            </p:custDataLst>
          </p:nvPr>
        </p:nvSpPr>
        <p:spPr>
          <a:xfrm>
            <a:off x="7810499" y="3526979"/>
            <a:ext cx="7273290" cy="1357761"/>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r>
              <a:rPr lang="zh-CN" altLang="en-US" sz="4000" dirty="0">
                <a:solidFill>
                  <a:srgbClr val="FDE6CE"/>
                </a:solidFill>
                <a:latin typeface="FZXiaoBiaoSong-B05S" panose="02010601030101010101" pitchFamily="2" charset="-122"/>
                <a:ea typeface="FZXiaoBiaoSong-B05S" panose="02010601030101010101" pitchFamily="2" charset="-122"/>
                <a:sym typeface="+mn-ea"/>
              </a:rPr>
              <a:t>学院历程：</a:t>
            </a:r>
            <a:endParaRPr lang="en-US" altLang="zh-CN" sz="4000" dirty="0">
              <a:solidFill>
                <a:srgbClr val="FDE6CE"/>
              </a:solidFill>
              <a:latin typeface="FZXiaoBiaoSong-B05S" panose="02010601030101010101" pitchFamily="2" charset="-122"/>
              <a:ea typeface="FZXiaoBiaoSong-B05S" panose="02010601030101010101" pitchFamily="2" charset="-122"/>
              <a:sym typeface="+mn-ea"/>
            </a:endParaRPr>
          </a:p>
          <a:p>
            <a:r>
              <a:rPr lang="zh-CN" altLang="en-US" sz="4000" dirty="0">
                <a:solidFill>
                  <a:srgbClr val="FDE6CE"/>
                </a:solidFill>
                <a:latin typeface="FZXiaoBiaoSong-B05S" panose="02010601030101010101" pitchFamily="2" charset="-122"/>
                <a:ea typeface="FZXiaoBiaoSong-B05S" panose="02010601030101010101" pitchFamily="2" charset="-122"/>
                <a:sym typeface="+mn-ea"/>
              </a:rPr>
              <a:t>五轶奋斗力创辉煌</a:t>
            </a:r>
          </a:p>
        </p:txBody>
      </p:sp>
      <p:sp>
        <p:nvSpPr>
          <p:cNvPr id="5" name="Text3"/>
          <p:cNvSpPr txBox="1"/>
          <p:nvPr>
            <p:custDataLst>
              <p:tags r:id="rId4"/>
            </p:custDataLst>
          </p:nvPr>
        </p:nvSpPr>
        <p:spPr>
          <a:xfrm>
            <a:off x="9724617" y="1373895"/>
            <a:ext cx="1722527" cy="1470630"/>
          </a:xfrm>
          <a:prstGeom prst="rect">
            <a:avLst/>
          </a:prstGeom>
          <a:noFill/>
        </p:spPr>
        <p:txBody>
          <a:bodyPr wrap="square" rtlCol="0" anchor="ctr">
            <a:normAutofit fontScale="97500" lnSpcReduction="10000"/>
          </a:bodyPr>
          <a:lstStyle/>
          <a:p>
            <a:pPr algn="r">
              <a:lnSpc>
                <a:spcPct val="120000"/>
              </a:lnSpc>
              <a:spcBef>
                <a:spcPct val="0"/>
              </a:spcBef>
            </a:pPr>
            <a:r>
              <a:rPr lang="en-US" altLang="zh-CN" sz="8800" b="1" dirty="0">
                <a:solidFill>
                  <a:schemeClr val="tx2"/>
                </a:solidFill>
                <a:latin typeface="微软雅黑" panose="020B0503020204020204" charset="-122"/>
                <a:ea typeface="微软雅黑" panose="020B0503020204020204" charset="-122"/>
              </a:rPr>
              <a:t>01</a:t>
            </a:r>
            <a:endParaRPr lang="zh-CN" altLang="en-US" sz="8800" b="1" dirty="0">
              <a:solidFill>
                <a:schemeClr val="tx2"/>
              </a:solidFill>
              <a:latin typeface="微软雅黑" panose="020B0503020204020204" charset="-122"/>
              <a:ea typeface="微软雅黑" panose="020B050302020402020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pic>
        <p:nvPicPr>
          <p:cNvPr id="5" name="shape 2">
            <a:extLst>
              <a:ext uri="{FF2B5EF4-FFF2-40B4-BE49-F238E27FC236}">
                <a16:creationId xmlns:a16="http://schemas.microsoft.com/office/drawing/2014/main" id="{4E1074D4-27A5-48ED-63B1-0BCA222412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sp>
        <p:nvSpPr>
          <p:cNvPr id="2" name="矩形 1">
            <a:extLst>
              <a:ext uri="{FF2B5EF4-FFF2-40B4-BE49-F238E27FC236}">
                <a16:creationId xmlns:a16="http://schemas.microsoft.com/office/drawing/2014/main" id="{724DC77D-D9E0-D3E3-5BE2-4570CBEBB12B}"/>
              </a:ext>
            </a:extLst>
          </p:cNvPr>
          <p:cNvSpPr/>
          <p:nvPr/>
        </p:nvSpPr>
        <p:spPr>
          <a:xfrm flipV="1">
            <a:off x="0" y="12560"/>
            <a:ext cx="12192000" cy="6870700"/>
          </a:xfrm>
          <a:prstGeom prst="rect">
            <a:avLst/>
          </a:prstGeom>
          <a:gradFill flip="none" rotWithShape="1">
            <a:gsLst>
              <a:gs pos="0">
                <a:schemeClr val="bg1"/>
              </a:gs>
              <a:gs pos="68000">
                <a:schemeClr val="bg1">
                  <a:alpha val="76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3" name="Text1">
            <a:extLst>
              <a:ext uri="{FF2B5EF4-FFF2-40B4-BE49-F238E27FC236}">
                <a16:creationId xmlns:a16="http://schemas.microsoft.com/office/drawing/2014/main" id="{86A147D8-9E8E-F0C0-A501-DC9B5FB313AC}"/>
              </a:ext>
            </a:extLst>
          </p:cNvPr>
          <p:cNvSpPr txBox="1"/>
          <p:nvPr>
            <p:custDataLst>
              <p:tags r:id="rId2"/>
            </p:custDataLst>
          </p:nvPr>
        </p:nvSpPr>
        <p:spPr>
          <a:xfrm>
            <a:off x="214247" y="154546"/>
            <a:ext cx="7072002" cy="837127"/>
          </a:xfrm>
          <a:prstGeom prst="rect">
            <a:avLst/>
          </a:prstGeom>
          <a:noFill/>
        </p:spPr>
        <p:txBody>
          <a:bodyPr wrap="square" rtlCol="0" anchor="ctr" anchorCtr="0">
            <a:normAutofit fontScale="92500" lnSpcReduction="10000"/>
          </a:bodyPr>
          <a:lstStyle/>
          <a:p>
            <a:pPr marL="0" marR="0" lvl="0" algn="l" defTabSz="914400" rtl="0" eaLnBrk="1" fontAlgn="ctr" latinLnBrk="0" hangingPunct="1">
              <a:lnSpc>
                <a:spcPct val="120000"/>
              </a:lnSpc>
              <a:spcBef>
                <a:spcPts val="0"/>
              </a:spcBef>
              <a:spcAft>
                <a:spcPts val="0"/>
              </a:spcAft>
              <a:buClrTx/>
              <a:buSzTx/>
              <a:buFontTx/>
              <a:buNone/>
              <a:defRPr/>
            </a:pPr>
            <a:r>
              <a:rPr lang="zh-CN" altLang="en-US" sz="4400" b="1" i="0" dirty="0">
                <a:solidFill>
                  <a:srgbClr val="FF0000"/>
                </a:solidFill>
                <a:effectLst/>
                <a:latin typeface="华文新魏" panose="02010800040101010101" pitchFamily="2" charset="-122"/>
                <a:ea typeface="华文新魏" panose="02010800040101010101" pitchFamily="2" charset="-122"/>
              </a:rPr>
              <a:t>立足国情需要，夯实发展基石</a:t>
            </a:r>
            <a:endParaRPr lang="zh-CN" altLang="en-US" sz="4400" b="1" dirty="0">
              <a:solidFill>
                <a:srgbClr val="FF0000"/>
              </a:solidFill>
              <a:latin typeface="华文新魏" panose="02010800040101010101" pitchFamily="2" charset="-122"/>
              <a:ea typeface="华文新魏" panose="02010800040101010101" pitchFamily="2" charset="-122"/>
              <a:cs typeface="微软雅黑" panose="020B0503020204020204" charset="-122"/>
              <a:sym typeface="思源黑体 CN" panose="020B0500000000000000" pitchFamily="34" charset="-122"/>
            </a:endParaRPr>
          </a:p>
        </p:txBody>
      </p:sp>
      <p:sp>
        <p:nvSpPr>
          <p:cNvPr id="7" name="矩形: 圆角 6">
            <a:extLst>
              <a:ext uri="{FF2B5EF4-FFF2-40B4-BE49-F238E27FC236}">
                <a16:creationId xmlns:a16="http://schemas.microsoft.com/office/drawing/2014/main" id="{129C67E9-B66E-68B7-95E2-10BD6737C59B}"/>
              </a:ext>
            </a:extLst>
          </p:cNvPr>
          <p:cNvSpPr/>
          <p:nvPr/>
        </p:nvSpPr>
        <p:spPr>
          <a:xfrm>
            <a:off x="214247" y="1602503"/>
            <a:ext cx="7221530" cy="5010797"/>
          </a:xfrm>
          <a:prstGeom prst="roundRect">
            <a:avLst/>
          </a:prstGeom>
          <a:solidFill>
            <a:schemeClr val="bg1"/>
          </a:solidFill>
          <a:ln w="38100">
            <a:solidFill>
              <a:srgbClr val="FF000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4EF26D5B-D4D1-5EDE-EBF4-F274CBC17487}"/>
              </a:ext>
            </a:extLst>
          </p:cNvPr>
          <p:cNvSpPr txBox="1"/>
          <p:nvPr/>
        </p:nvSpPr>
        <p:spPr>
          <a:xfrm>
            <a:off x="363775" y="1593682"/>
            <a:ext cx="6922474" cy="499175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zh-CN" altLang="en-US" sz="2400" b="0" i="0" dirty="0">
                <a:solidFill>
                  <a:srgbClr val="191B1F"/>
                </a:solidFill>
                <a:effectLst/>
                <a:latin typeface="楷体" panose="02010609060101010101" pitchFamily="49" charset="-122"/>
                <a:ea typeface="楷体" panose="02010609060101010101" pitchFamily="49" charset="-122"/>
              </a:rPr>
              <a:t>新中国成立前，并没有自动化这个词，也没有类似专业</a:t>
            </a:r>
            <a:endParaRPr lang="en-US" altLang="zh-CN" sz="2400" dirty="0">
              <a:solidFill>
                <a:srgbClr val="191B1F"/>
              </a:solidFill>
              <a:latin typeface="-apple-system"/>
            </a:endParaRPr>
          </a:p>
          <a:p>
            <a:pPr marL="285750" indent="-285750">
              <a:lnSpc>
                <a:spcPct val="150000"/>
              </a:lnSpc>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1952</a:t>
            </a:r>
            <a:r>
              <a:rPr lang="zh-CN" altLang="en-US" sz="2400" dirty="0">
                <a:solidFill>
                  <a:srgbClr val="191B1F"/>
                </a:solidFill>
                <a:latin typeface="楷体" panose="02010609060101010101" pitchFamily="49" charset="-122"/>
                <a:ea typeface="楷体" panose="02010609060101010101" pitchFamily="49" charset="-122"/>
              </a:rPr>
              <a:t>年，高等教育设立了工业企业电气化专业</a:t>
            </a: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lnSpc>
                <a:spcPct val="150000"/>
              </a:lnSpc>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1953</a:t>
            </a:r>
            <a:r>
              <a:rPr lang="zh-CN" altLang="en-US" sz="2400" dirty="0">
                <a:solidFill>
                  <a:srgbClr val="191B1F"/>
                </a:solidFill>
                <a:latin typeface="楷体" panose="02010609060101010101" pitchFamily="49" charset="-122"/>
                <a:ea typeface="楷体" panose="02010609060101010101" pitchFamily="49" charset="-122"/>
              </a:rPr>
              <a:t>年，中国实行第一个五年计划，苏联援建</a:t>
            </a:r>
            <a:r>
              <a:rPr lang="en-US" altLang="zh-CN" sz="2400" dirty="0">
                <a:solidFill>
                  <a:srgbClr val="FF0000"/>
                </a:solidFill>
                <a:latin typeface="楷体" panose="02010609060101010101" pitchFamily="49" charset="-122"/>
                <a:ea typeface="楷体" panose="02010609060101010101" pitchFamily="49" charset="-122"/>
              </a:rPr>
              <a:t>156</a:t>
            </a:r>
            <a:r>
              <a:rPr lang="zh-CN" altLang="en-US" sz="2400" dirty="0">
                <a:solidFill>
                  <a:srgbClr val="FF0000"/>
                </a:solidFill>
                <a:latin typeface="楷体" panose="02010609060101010101" pitchFamily="49" charset="-122"/>
                <a:ea typeface="楷体" panose="02010609060101010101" pitchFamily="49" charset="-122"/>
              </a:rPr>
              <a:t>项工程</a:t>
            </a: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lnSpc>
                <a:spcPct val="150000"/>
              </a:lnSpc>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1955</a:t>
            </a:r>
            <a:r>
              <a:rPr lang="zh-CN" altLang="en-US" sz="2400" dirty="0">
                <a:solidFill>
                  <a:srgbClr val="191B1F"/>
                </a:solidFill>
                <a:latin typeface="楷体" panose="02010609060101010101" pitchFamily="49" charset="-122"/>
                <a:ea typeface="楷体" panose="02010609060101010101" pitchFamily="49" charset="-122"/>
              </a:rPr>
              <a:t>年苏联相关专家来到中国，在哈尔滨工业大学正式设立了自动控制专业</a:t>
            </a: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lnSpc>
                <a:spcPct val="150000"/>
              </a:lnSpc>
              <a:buFont typeface="Wingdings" panose="05000000000000000000" pitchFamily="2" charset="2"/>
              <a:buChar char="Ø"/>
            </a:pPr>
            <a:r>
              <a:rPr lang="en-US" altLang="zh-CN" sz="2400">
                <a:solidFill>
                  <a:srgbClr val="191B1F"/>
                </a:solidFill>
                <a:latin typeface="楷体" panose="02010609060101010101" pitchFamily="49" charset="-122"/>
                <a:ea typeface="楷体" panose="02010609060101010101" pitchFamily="49" charset="-122"/>
              </a:rPr>
              <a:t>1955</a:t>
            </a:r>
            <a:r>
              <a:rPr lang="zh-CN" altLang="en-US" sz="2400">
                <a:solidFill>
                  <a:srgbClr val="191B1F"/>
                </a:solidFill>
                <a:latin typeface="楷体" panose="02010609060101010101" pitchFamily="49" charset="-122"/>
                <a:ea typeface="楷体" panose="02010609060101010101" pitchFamily="49" charset="-122"/>
              </a:rPr>
              <a:t>年华</a:t>
            </a:r>
            <a:r>
              <a:rPr lang="zh-CN" altLang="en-US" sz="2400" dirty="0">
                <a:solidFill>
                  <a:srgbClr val="191B1F"/>
                </a:solidFill>
                <a:latin typeface="楷体" panose="02010609060101010101" pitchFamily="49" charset="-122"/>
                <a:ea typeface="楷体" panose="02010609060101010101" pitchFamily="49" charset="-122"/>
              </a:rPr>
              <a:t>中工学院设立</a:t>
            </a:r>
            <a:r>
              <a:rPr lang="zh-CN" altLang="en-US" sz="2400" dirty="0">
                <a:solidFill>
                  <a:srgbClr val="FF0000"/>
                </a:solidFill>
                <a:latin typeface="楷体" panose="02010609060101010101" pitchFamily="49" charset="-122"/>
                <a:ea typeface="楷体" panose="02010609060101010101" pitchFamily="49" charset="-122"/>
              </a:rPr>
              <a:t>工业企业电气化与自动化</a:t>
            </a:r>
            <a:r>
              <a:rPr lang="zh-CN" altLang="en-US" sz="2400" dirty="0">
                <a:solidFill>
                  <a:srgbClr val="191B1F"/>
                </a:solidFill>
                <a:latin typeface="楷体" panose="02010609060101010101" pitchFamily="49" charset="-122"/>
                <a:ea typeface="楷体" panose="02010609060101010101" pitchFamily="49" charset="-122"/>
              </a:rPr>
              <a:t>本科专业</a:t>
            </a:r>
          </a:p>
        </p:txBody>
      </p:sp>
      <p:pic>
        <p:nvPicPr>
          <p:cNvPr id="1028" name="Picture 4">
            <a:extLst>
              <a:ext uri="{FF2B5EF4-FFF2-40B4-BE49-F238E27FC236}">
                <a16:creationId xmlns:a16="http://schemas.microsoft.com/office/drawing/2014/main" id="{E3FBE573-0432-41E5-D838-D6ED34BC3B7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86749" y="214525"/>
            <a:ext cx="3787509" cy="264578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1FDD6ACF-D54C-E6D3-9AB6-DE0146B8E7D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2313" t="2058" r="24515" b="1799"/>
          <a:stretch/>
        </p:blipFill>
        <p:spPr bwMode="auto">
          <a:xfrm>
            <a:off x="7577200" y="3071601"/>
            <a:ext cx="4497058" cy="3571874"/>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239317681"/>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pic>
        <p:nvPicPr>
          <p:cNvPr id="5" name="shape 2">
            <a:extLst>
              <a:ext uri="{FF2B5EF4-FFF2-40B4-BE49-F238E27FC236}">
                <a16:creationId xmlns:a16="http://schemas.microsoft.com/office/drawing/2014/main" id="{4E1074D4-27A5-48ED-63B1-0BCA222412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sp>
        <p:nvSpPr>
          <p:cNvPr id="2" name="矩形 1">
            <a:extLst>
              <a:ext uri="{FF2B5EF4-FFF2-40B4-BE49-F238E27FC236}">
                <a16:creationId xmlns:a16="http://schemas.microsoft.com/office/drawing/2014/main" id="{724DC77D-D9E0-D3E3-5BE2-4570CBEBB12B}"/>
              </a:ext>
            </a:extLst>
          </p:cNvPr>
          <p:cNvSpPr/>
          <p:nvPr/>
        </p:nvSpPr>
        <p:spPr>
          <a:xfrm flipV="1">
            <a:off x="0" y="12560"/>
            <a:ext cx="12192000" cy="6870700"/>
          </a:xfrm>
          <a:prstGeom prst="rect">
            <a:avLst/>
          </a:prstGeom>
          <a:gradFill flip="none" rotWithShape="1">
            <a:gsLst>
              <a:gs pos="0">
                <a:schemeClr val="bg1"/>
              </a:gs>
              <a:gs pos="68000">
                <a:schemeClr val="bg1">
                  <a:alpha val="76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pic>
        <p:nvPicPr>
          <p:cNvPr id="1026" name="Picture 2" descr="钱学森 - 搜狗百科">
            <a:extLst>
              <a:ext uri="{FF2B5EF4-FFF2-40B4-BE49-F238E27FC236}">
                <a16:creationId xmlns:a16="http://schemas.microsoft.com/office/drawing/2014/main" id="{E07F2C3D-04ED-2F53-20B9-CDF573DE74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49306" y="886482"/>
            <a:ext cx="2729164" cy="341145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中国自动化学会电气自动化专业委员会（CAAEA）_会议大全_活动家官网">
            <a:extLst>
              <a:ext uri="{FF2B5EF4-FFF2-40B4-BE49-F238E27FC236}">
                <a16:creationId xmlns:a16="http://schemas.microsoft.com/office/drawing/2014/main" id="{B04BCDB5-71DE-9B64-7EE0-0126BA35637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18605" y="5021262"/>
            <a:ext cx="4505325" cy="1228725"/>
          </a:xfrm>
          <a:prstGeom prst="rect">
            <a:avLst/>
          </a:prstGeom>
          <a:noFill/>
          <a:extLst>
            <a:ext uri="{909E8E84-426E-40DD-AFC4-6F175D3DCCD1}">
              <a14:hiddenFill xmlns:a14="http://schemas.microsoft.com/office/drawing/2010/main">
                <a:solidFill>
                  <a:srgbClr val="FFFFFF"/>
                </a:solidFill>
              </a14:hiddenFill>
            </a:ext>
          </a:extLst>
        </p:spPr>
      </p:pic>
      <p:sp>
        <p:nvSpPr>
          <p:cNvPr id="7" name="Text1">
            <a:extLst>
              <a:ext uri="{FF2B5EF4-FFF2-40B4-BE49-F238E27FC236}">
                <a16:creationId xmlns:a16="http://schemas.microsoft.com/office/drawing/2014/main" id="{A1262EB5-A6CA-D419-A737-33F845E05376}"/>
              </a:ext>
            </a:extLst>
          </p:cNvPr>
          <p:cNvSpPr txBox="1"/>
          <p:nvPr>
            <p:custDataLst>
              <p:tags r:id="rId2"/>
            </p:custDataLst>
          </p:nvPr>
        </p:nvSpPr>
        <p:spPr>
          <a:xfrm>
            <a:off x="214247" y="154546"/>
            <a:ext cx="7072002" cy="837127"/>
          </a:xfrm>
          <a:prstGeom prst="rect">
            <a:avLst/>
          </a:prstGeom>
          <a:noFill/>
        </p:spPr>
        <p:txBody>
          <a:bodyPr wrap="square" rtlCol="0" anchor="ctr" anchorCtr="0">
            <a:normAutofit fontScale="92500" lnSpcReduction="10000"/>
          </a:bodyPr>
          <a:lstStyle/>
          <a:p>
            <a:pPr marL="0" marR="0" lvl="0" algn="l" defTabSz="914400" rtl="0" eaLnBrk="1" fontAlgn="ctr" latinLnBrk="0" hangingPunct="1">
              <a:lnSpc>
                <a:spcPct val="120000"/>
              </a:lnSpc>
              <a:spcBef>
                <a:spcPts val="0"/>
              </a:spcBef>
              <a:spcAft>
                <a:spcPts val="0"/>
              </a:spcAft>
              <a:buClrTx/>
              <a:buSzTx/>
              <a:buFontTx/>
              <a:buNone/>
              <a:defRPr/>
            </a:pPr>
            <a:r>
              <a:rPr lang="zh-CN" altLang="en-US" sz="4400" b="1" i="0">
                <a:solidFill>
                  <a:srgbClr val="FF0000"/>
                </a:solidFill>
                <a:effectLst/>
                <a:latin typeface="华文新魏" panose="02010800040101010101" pitchFamily="2" charset="-122"/>
                <a:ea typeface="华文新魏" panose="02010800040101010101" pitchFamily="2" charset="-122"/>
              </a:rPr>
              <a:t>立足国情需要，夯实发展基石</a:t>
            </a:r>
            <a:endParaRPr lang="zh-CN" altLang="en-US" sz="4400" b="1" dirty="0">
              <a:solidFill>
                <a:srgbClr val="FF0000"/>
              </a:solidFill>
              <a:latin typeface="华文新魏" panose="02010800040101010101" pitchFamily="2" charset="-122"/>
              <a:ea typeface="华文新魏" panose="02010800040101010101" pitchFamily="2" charset="-122"/>
              <a:cs typeface="微软雅黑" panose="020B0503020204020204" charset="-122"/>
              <a:sym typeface="思源黑体 CN" panose="020B0500000000000000" pitchFamily="34" charset="-122"/>
            </a:endParaRPr>
          </a:p>
        </p:txBody>
      </p:sp>
      <p:sp>
        <p:nvSpPr>
          <p:cNvPr id="8" name="矩形: 圆角 7">
            <a:extLst>
              <a:ext uri="{FF2B5EF4-FFF2-40B4-BE49-F238E27FC236}">
                <a16:creationId xmlns:a16="http://schemas.microsoft.com/office/drawing/2014/main" id="{E3E182A8-5BDD-66C8-A12C-DB4C9593335B}"/>
              </a:ext>
            </a:extLst>
          </p:cNvPr>
          <p:cNvSpPr/>
          <p:nvPr/>
        </p:nvSpPr>
        <p:spPr>
          <a:xfrm>
            <a:off x="214247" y="1133659"/>
            <a:ext cx="7221530" cy="5479641"/>
          </a:xfrm>
          <a:prstGeom prst="roundRect">
            <a:avLst/>
          </a:prstGeom>
          <a:solidFill>
            <a:schemeClr val="bg1"/>
          </a:solidFill>
          <a:ln w="38100">
            <a:solidFill>
              <a:srgbClr val="A9191C"/>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D8BD59-A631-3E09-9689-E430AEC855DC}"/>
              </a:ext>
            </a:extLst>
          </p:cNvPr>
          <p:cNvSpPr txBox="1"/>
          <p:nvPr/>
        </p:nvSpPr>
        <p:spPr>
          <a:xfrm>
            <a:off x="596692" y="1133659"/>
            <a:ext cx="6689557" cy="5909310"/>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a:solidFill>
                  <a:srgbClr val="191B1F"/>
                </a:solidFill>
                <a:latin typeface="楷体" panose="02010609060101010101" pitchFamily="49" charset="-122"/>
                <a:ea typeface="楷体" panose="02010609060101010101" pitchFamily="49" charset="-122"/>
              </a:rPr>
              <a:t>1956</a:t>
            </a:r>
            <a:r>
              <a:rPr lang="zh-CN" altLang="en-US" sz="2400">
                <a:solidFill>
                  <a:srgbClr val="191B1F"/>
                </a:solidFill>
                <a:latin typeface="楷体" panose="02010609060101010101" pitchFamily="49" charset="-122"/>
                <a:ea typeface="楷体" panose="02010609060101010101" pitchFamily="49" charset="-122"/>
              </a:rPr>
              <a:t>年，</a:t>
            </a:r>
            <a:r>
              <a:rPr lang="zh-CN" altLang="en-US" sz="2400">
                <a:solidFill>
                  <a:srgbClr val="FF0000"/>
                </a:solidFill>
                <a:latin typeface="楷体" panose="02010609060101010101" pitchFamily="49" charset="-122"/>
                <a:ea typeface="楷体" panose="02010609060101010101" pitchFamily="49" charset="-122"/>
              </a:rPr>
              <a:t>向科学进军</a:t>
            </a:r>
            <a:r>
              <a:rPr lang="en-US" altLang="zh-CN" sz="2400">
                <a:solidFill>
                  <a:srgbClr val="191B1F"/>
                </a:solidFill>
                <a:latin typeface="楷体" panose="02010609060101010101" pitchFamily="49" charset="-122"/>
                <a:ea typeface="楷体" panose="02010609060101010101" pitchFamily="49" charset="-122"/>
              </a:rPr>
              <a:t>,</a:t>
            </a:r>
            <a:r>
              <a:rPr lang="zh-CN" altLang="en-US" sz="2400">
                <a:solidFill>
                  <a:srgbClr val="191B1F"/>
                </a:solidFill>
                <a:latin typeface="楷体" panose="02010609060101010101" pitchFamily="49" charset="-122"/>
                <a:ea typeface="楷体" panose="02010609060101010101" pitchFamily="49" charset="-122"/>
              </a:rPr>
              <a:t>我国</a:t>
            </a:r>
            <a:r>
              <a:rPr lang="zh-CN" altLang="en-US" sz="2400" dirty="0">
                <a:solidFill>
                  <a:srgbClr val="191B1F"/>
                </a:solidFill>
                <a:latin typeface="楷体" panose="02010609060101010101" pitchFamily="49" charset="-122"/>
                <a:ea typeface="楷体" panose="02010609060101010101" pitchFamily="49" charset="-122"/>
              </a:rPr>
              <a:t>第一个</a:t>
            </a:r>
            <a:r>
              <a:rPr lang="zh-CN" altLang="en-US" sz="2400" dirty="0">
                <a:solidFill>
                  <a:srgbClr val="FF0000"/>
                </a:solidFill>
                <a:latin typeface="楷体" panose="02010609060101010101" pitchFamily="49" charset="-122"/>
                <a:ea typeface="楷体" panose="02010609060101010101" pitchFamily="49" charset="-122"/>
              </a:rPr>
              <a:t>十二年科学规划</a:t>
            </a:r>
            <a:r>
              <a:rPr lang="zh-CN" altLang="en-US" sz="2400" dirty="0">
                <a:solidFill>
                  <a:srgbClr val="191B1F"/>
                </a:solidFill>
                <a:latin typeface="楷体" panose="02010609060101010101" pitchFamily="49" charset="-122"/>
                <a:ea typeface="楷体" panose="02010609060101010101" pitchFamily="49" charset="-122"/>
              </a:rPr>
              <a:t>出台</a:t>
            </a:r>
            <a:endParaRPr lang="en-US" altLang="zh-CN" sz="2400" dirty="0">
              <a:solidFill>
                <a:srgbClr val="191B1F"/>
              </a:solidFill>
              <a:latin typeface="楷体" panose="02010609060101010101" pitchFamily="49" charset="-122"/>
              <a:ea typeface="楷体" panose="02010609060101010101" pitchFamily="49" charset="-122"/>
            </a:endParaRPr>
          </a:p>
          <a:p>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zh-CN" altLang="en-US" sz="2400" dirty="0">
                <a:solidFill>
                  <a:srgbClr val="191B1F"/>
                </a:solidFill>
                <a:latin typeface="楷体" panose="02010609060101010101" pitchFamily="49" charset="-122"/>
                <a:ea typeface="楷体" panose="02010609060101010101" pitchFamily="49" charset="-122"/>
              </a:rPr>
              <a:t>同年，中科院组织了自动化进修班</a:t>
            </a: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1961</a:t>
            </a:r>
            <a:r>
              <a:rPr lang="zh-CN" altLang="en-US" sz="2400" dirty="0">
                <a:solidFill>
                  <a:srgbClr val="191B1F"/>
                </a:solidFill>
                <a:latin typeface="楷体" panose="02010609060101010101" pitchFamily="49" charset="-122"/>
                <a:ea typeface="楷体" panose="02010609060101010101" pitchFamily="49" charset="-122"/>
              </a:rPr>
              <a:t>年中国自动化学会成立</a:t>
            </a: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1961</a:t>
            </a:r>
            <a:r>
              <a:rPr lang="zh-CN" altLang="en-US" sz="2400" dirty="0">
                <a:solidFill>
                  <a:srgbClr val="191B1F"/>
                </a:solidFill>
                <a:latin typeface="楷体" panose="02010609060101010101" pitchFamily="49" charset="-122"/>
                <a:ea typeface="楷体" panose="02010609060101010101" pitchFamily="49" charset="-122"/>
              </a:rPr>
              <a:t>年华中工学院工业企业电气化与自动化专业开始招收研究生</a:t>
            </a: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1973</a:t>
            </a:r>
            <a:r>
              <a:rPr lang="zh-CN" altLang="en-US" sz="2400" dirty="0">
                <a:solidFill>
                  <a:srgbClr val="191B1F"/>
                </a:solidFill>
                <a:latin typeface="楷体" panose="02010609060101010101" pitchFamily="49" charset="-122"/>
                <a:ea typeface="楷体" panose="02010609060101010101" pitchFamily="49" charset="-122"/>
              </a:rPr>
              <a:t>年华中工学院成立</a:t>
            </a:r>
            <a:r>
              <a:rPr lang="zh-CN" altLang="en-US" sz="2400" dirty="0">
                <a:solidFill>
                  <a:srgbClr val="FF0000"/>
                </a:solidFill>
                <a:latin typeface="楷体" panose="02010609060101010101" pitchFamily="49" charset="-122"/>
                <a:ea typeface="楷体" panose="02010609060101010101" pitchFamily="49" charset="-122"/>
              </a:rPr>
              <a:t>自动控制系</a:t>
            </a:r>
            <a:r>
              <a:rPr lang="zh-CN" altLang="en-US" sz="2400" dirty="0">
                <a:latin typeface="楷体" panose="02010609060101010101" pitchFamily="49" charset="-122"/>
                <a:ea typeface="楷体" panose="02010609060101010101" pitchFamily="49" charset="-122"/>
              </a:rPr>
              <a:t>，标志着</a:t>
            </a:r>
            <a:r>
              <a:rPr lang="zh-CN" altLang="en-US" sz="2400" dirty="0">
                <a:solidFill>
                  <a:srgbClr val="FF0000"/>
                </a:solidFill>
                <a:latin typeface="楷体" panose="02010609060101010101" pitchFamily="49" charset="-122"/>
                <a:ea typeface="楷体" panose="02010609060101010101" pitchFamily="49" charset="-122"/>
              </a:rPr>
              <a:t>学院的正式成立</a:t>
            </a:r>
            <a:endParaRPr lang="en-US" altLang="zh-CN" sz="2400" dirty="0">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1978</a:t>
            </a:r>
            <a:r>
              <a:rPr lang="zh-CN" altLang="en-US" sz="2400" dirty="0">
                <a:solidFill>
                  <a:srgbClr val="191B1F"/>
                </a:solidFill>
                <a:latin typeface="楷体" panose="02010609060101010101" pitchFamily="49" charset="-122"/>
                <a:ea typeface="楷体" panose="02010609060101010101" pitchFamily="49" charset="-122"/>
              </a:rPr>
              <a:t>年获教育部批准成立</a:t>
            </a:r>
            <a:r>
              <a:rPr lang="zh-CN" altLang="en-US" sz="2400" dirty="0">
                <a:solidFill>
                  <a:srgbClr val="FF0000"/>
                </a:solidFill>
                <a:latin typeface="楷体" panose="02010609060101010101" pitchFamily="49" charset="-122"/>
                <a:ea typeface="楷体" panose="02010609060101010101" pitchFamily="49" charset="-122"/>
              </a:rPr>
              <a:t>图像识别与人工智能研究所</a:t>
            </a:r>
            <a:endParaRPr lang="en-US" altLang="zh-CN" sz="2400" dirty="0">
              <a:solidFill>
                <a:srgbClr val="FF0000"/>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endParaRPr lang="zh-CN" altLang="en-US" dirty="0"/>
          </a:p>
        </p:txBody>
      </p:sp>
    </p:spTree>
    <p:custDataLst>
      <p:tags r:id="rId1"/>
    </p:custDataLst>
    <p:extLst>
      <p:ext uri="{BB962C8B-B14F-4D97-AF65-F5344CB8AC3E}">
        <p14:creationId xmlns:p14="http://schemas.microsoft.com/office/powerpoint/2010/main" val="2872227879"/>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pic>
        <p:nvPicPr>
          <p:cNvPr id="5" name="shape 2">
            <a:extLst>
              <a:ext uri="{FF2B5EF4-FFF2-40B4-BE49-F238E27FC236}">
                <a16:creationId xmlns:a16="http://schemas.microsoft.com/office/drawing/2014/main" id="{4E1074D4-27A5-48ED-63B1-0BCA222412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sp>
        <p:nvSpPr>
          <p:cNvPr id="2" name="矩形 1">
            <a:extLst>
              <a:ext uri="{FF2B5EF4-FFF2-40B4-BE49-F238E27FC236}">
                <a16:creationId xmlns:a16="http://schemas.microsoft.com/office/drawing/2014/main" id="{724DC77D-D9E0-D3E3-5BE2-4570CBEBB12B}"/>
              </a:ext>
            </a:extLst>
          </p:cNvPr>
          <p:cNvSpPr/>
          <p:nvPr/>
        </p:nvSpPr>
        <p:spPr>
          <a:xfrm flipV="1">
            <a:off x="0" y="12560"/>
            <a:ext cx="12192000" cy="6870700"/>
          </a:xfrm>
          <a:prstGeom prst="rect">
            <a:avLst/>
          </a:prstGeom>
          <a:gradFill flip="none" rotWithShape="1">
            <a:gsLst>
              <a:gs pos="0">
                <a:schemeClr val="bg1"/>
              </a:gs>
              <a:gs pos="68000">
                <a:schemeClr val="bg1">
                  <a:alpha val="76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pic>
        <p:nvPicPr>
          <p:cNvPr id="2050" name="Picture 2" descr="undefined">
            <a:extLst>
              <a:ext uri="{FF2B5EF4-FFF2-40B4-BE49-F238E27FC236}">
                <a16:creationId xmlns:a16="http://schemas.microsoft.com/office/drawing/2014/main" id="{36534B21-19EA-9701-3B5F-47A43DA6CA2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5228" t="1348" r="5817" b="5693"/>
          <a:stretch/>
        </p:blipFill>
        <p:spPr bwMode="auto">
          <a:xfrm>
            <a:off x="7561540" y="2966485"/>
            <a:ext cx="4515645" cy="3414437"/>
          </a:xfrm>
          <a:prstGeom prst="rect">
            <a:avLst/>
          </a:prstGeom>
          <a:noFill/>
          <a:extLst>
            <a:ext uri="{909E8E84-426E-40DD-AFC4-6F175D3DCCD1}">
              <a14:hiddenFill xmlns:a14="http://schemas.microsoft.com/office/drawing/2010/main">
                <a:solidFill>
                  <a:srgbClr val="FFFFFF"/>
                </a:solidFill>
              </a14:hiddenFill>
            </a:ext>
          </a:extLst>
        </p:spPr>
      </p:pic>
      <p:sp>
        <p:nvSpPr>
          <p:cNvPr id="7" name="Text1">
            <a:extLst>
              <a:ext uri="{FF2B5EF4-FFF2-40B4-BE49-F238E27FC236}">
                <a16:creationId xmlns:a16="http://schemas.microsoft.com/office/drawing/2014/main" id="{BD43E837-CA1A-5175-E099-0E6FC4728242}"/>
              </a:ext>
            </a:extLst>
          </p:cNvPr>
          <p:cNvSpPr txBox="1"/>
          <p:nvPr>
            <p:custDataLst>
              <p:tags r:id="rId2"/>
            </p:custDataLst>
          </p:nvPr>
        </p:nvSpPr>
        <p:spPr>
          <a:xfrm flipH="1">
            <a:off x="214247" y="154546"/>
            <a:ext cx="7072002" cy="837127"/>
          </a:xfrm>
          <a:prstGeom prst="rect">
            <a:avLst/>
          </a:prstGeom>
          <a:noFill/>
        </p:spPr>
        <p:txBody>
          <a:bodyPr wrap="square" rtlCol="0" anchor="ctr" anchorCtr="0">
            <a:normAutofit fontScale="92500" lnSpcReduction="10000"/>
          </a:bodyPr>
          <a:lstStyle/>
          <a:p>
            <a:pPr marL="0" marR="0" lvl="0" algn="l" defTabSz="914400" rtl="0" eaLnBrk="1" fontAlgn="ctr" latinLnBrk="0" hangingPunct="1">
              <a:lnSpc>
                <a:spcPct val="120000"/>
              </a:lnSpc>
              <a:spcBef>
                <a:spcPts val="0"/>
              </a:spcBef>
              <a:spcAft>
                <a:spcPts val="0"/>
              </a:spcAft>
              <a:buClrTx/>
              <a:buSzTx/>
              <a:buFontTx/>
              <a:buNone/>
              <a:defRPr/>
            </a:pPr>
            <a:r>
              <a:rPr lang="zh-CN" altLang="en-US" sz="4400" b="1" i="0">
                <a:solidFill>
                  <a:srgbClr val="FF0000"/>
                </a:solidFill>
                <a:effectLst/>
                <a:latin typeface="华文新魏" panose="02010800040101010101" pitchFamily="2" charset="-122"/>
                <a:ea typeface="华文新魏" panose="02010800040101010101" pitchFamily="2" charset="-122"/>
              </a:rPr>
              <a:t>立足国情需要，夯实发展基石</a:t>
            </a:r>
            <a:endParaRPr lang="zh-CN" altLang="en-US" sz="4400" b="1" dirty="0">
              <a:solidFill>
                <a:srgbClr val="FF0000"/>
              </a:solidFill>
              <a:latin typeface="华文新魏" panose="02010800040101010101" pitchFamily="2" charset="-122"/>
              <a:ea typeface="华文新魏" panose="02010800040101010101" pitchFamily="2" charset="-122"/>
              <a:cs typeface="微软雅黑" panose="020B0503020204020204" charset="-122"/>
              <a:sym typeface="思源黑体 CN" panose="020B0500000000000000" pitchFamily="34" charset="-122"/>
            </a:endParaRPr>
          </a:p>
        </p:txBody>
      </p:sp>
      <p:pic>
        <p:nvPicPr>
          <p:cNvPr id="9" name="图片 8">
            <a:extLst>
              <a:ext uri="{FF2B5EF4-FFF2-40B4-BE49-F238E27FC236}">
                <a16:creationId xmlns:a16="http://schemas.microsoft.com/office/drawing/2014/main" id="{383FBB63-457A-CDAD-DF80-F98D9AD463CD}"/>
              </a:ext>
            </a:extLst>
          </p:cNvPr>
          <p:cNvPicPr>
            <a:picLocks noChangeAspect="1"/>
          </p:cNvPicPr>
          <p:nvPr/>
        </p:nvPicPr>
        <p:blipFill rotWithShape="1">
          <a:blip r:embed="rId7">
            <a:extLst>
              <a:ext uri="{28A0092B-C50C-407E-A947-70E740481C1C}">
                <a14:useLocalDpi xmlns:a14="http://schemas.microsoft.com/office/drawing/2010/main" val="0"/>
              </a:ext>
            </a:extLst>
          </a:blip>
          <a:srcRect r="76482"/>
          <a:stretch/>
        </p:blipFill>
        <p:spPr>
          <a:xfrm>
            <a:off x="8667721" y="140534"/>
            <a:ext cx="2718252" cy="2483394"/>
          </a:xfrm>
          <a:prstGeom prst="rect">
            <a:avLst/>
          </a:prstGeom>
        </p:spPr>
      </p:pic>
      <p:sp>
        <p:nvSpPr>
          <p:cNvPr id="10" name="矩形: 圆角 9">
            <a:extLst>
              <a:ext uri="{FF2B5EF4-FFF2-40B4-BE49-F238E27FC236}">
                <a16:creationId xmlns:a16="http://schemas.microsoft.com/office/drawing/2014/main" id="{24F0787C-8DCD-E758-8FAA-008BCD5A731B}"/>
              </a:ext>
            </a:extLst>
          </p:cNvPr>
          <p:cNvSpPr/>
          <p:nvPr/>
        </p:nvSpPr>
        <p:spPr>
          <a:xfrm>
            <a:off x="214247" y="1133659"/>
            <a:ext cx="7221530" cy="5631576"/>
          </a:xfrm>
          <a:prstGeom prst="roundRect">
            <a:avLst>
              <a:gd name="adj" fmla="val 12549"/>
            </a:avLst>
          </a:prstGeom>
          <a:solidFill>
            <a:schemeClr val="bg1"/>
          </a:solidFill>
          <a:ln w="38100">
            <a:solidFill>
              <a:srgbClr val="9B49B8"/>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C3B4868-FFCA-DB1F-88B6-D346E0078E8D}"/>
              </a:ext>
            </a:extLst>
          </p:cNvPr>
          <p:cNvSpPr txBox="1"/>
          <p:nvPr/>
        </p:nvSpPr>
        <p:spPr>
          <a:xfrm>
            <a:off x="264606" y="1287066"/>
            <a:ext cx="7286987" cy="5262979"/>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1998</a:t>
            </a:r>
            <a:r>
              <a:rPr lang="zh-CN" altLang="en-US" sz="2400" dirty="0">
                <a:solidFill>
                  <a:srgbClr val="191B1F"/>
                </a:solidFill>
                <a:latin typeface="楷体" panose="02010609060101010101" pitchFamily="49" charset="-122"/>
                <a:ea typeface="楷体" panose="02010609060101010101" pitchFamily="49" charset="-122"/>
              </a:rPr>
              <a:t>年，修改专业目录，自动化专业正式创立</a:t>
            </a: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1998</a:t>
            </a:r>
            <a:r>
              <a:rPr lang="zh-CN" altLang="en-US" sz="2400" dirty="0">
                <a:solidFill>
                  <a:srgbClr val="191B1F"/>
                </a:solidFill>
                <a:latin typeface="楷体" panose="02010609060101010101" pitchFamily="49" charset="-122"/>
                <a:ea typeface="楷体" panose="02010609060101010101" pitchFamily="49" charset="-122"/>
              </a:rPr>
              <a:t>自动控制系更名为</a:t>
            </a:r>
            <a:r>
              <a:rPr lang="zh-CN" altLang="en-US" sz="2400" dirty="0">
                <a:solidFill>
                  <a:srgbClr val="FF0000"/>
                </a:solidFill>
                <a:latin typeface="楷体" panose="02010609060101010101" pitchFamily="49" charset="-122"/>
                <a:ea typeface="楷体" panose="02010609060101010101" pitchFamily="49" charset="-122"/>
              </a:rPr>
              <a:t>控制科学与工程系</a:t>
            </a:r>
            <a:r>
              <a:rPr lang="zh-CN" altLang="en-US" sz="2400" dirty="0">
                <a:solidFill>
                  <a:srgbClr val="191B1F"/>
                </a:solidFill>
                <a:latin typeface="楷体" panose="02010609060101010101" pitchFamily="49" charset="-122"/>
                <a:ea typeface="楷体" panose="02010609060101010101" pitchFamily="49" charset="-122"/>
              </a:rPr>
              <a:t>，并首批获控制科学与工程一级学科博士学位授予权</a:t>
            </a: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2007</a:t>
            </a:r>
            <a:r>
              <a:rPr lang="zh-CN" altLang="en-US" sz="2400" dirty="0">
                <a:solidFill>
                  <a:srgbClr val="191B1F"/>
                </a:solidFill>
                <a:latin typeface="楷体" panose="02010609060101010101" pitchFamily="49" charset="-122"/>
                <a:ea typeface="楷体" panose="02010609060101010101" pitchFamily="49" charset="-122"/>
              </a:rPr>
              <a:t>年首批成为控制科学与工程</a:t>
            </a:r>
            <a:r>
              <a:rPr lang="zh-CN" altLang="en-US" sz="2400" dirty="0">
                <a:solidFill>
                  <a:srgbClr val="FF0000"/>
                </a:solidFill>
                <a:latin typeface="楷体" panose="02010609060101010101" pitchFamily="49" charset="-122"/>
                <a:ea typeface="楷体" panose="02010609060101010101" pitchFamily="49" charset="-122"/>
              </a:rPr>
              <a:t>国家一级重点学科</a:t>
            </a:r>
            <a:endParaRPr lang="en-US" altLang="zh-CN" sz="2400" dirty="0">
              <a:solidFill>
                <a:srgbClr val="FF0000"/>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2013</a:t>
            </a:r>
            <a:r>
              <a:rPr lang="zh-CN" altLang="en-US" sz="2400" dirty="0">
                <a:solidFill>
                  <a:srgbClr val="191B1F"/>
                </a:solidFill>
                <a:latin typeface="楷体" panose="02010609060101010101" pitchFamily="49" charset="-122"/>
                <a:ea typeface="楷体" panose="02010609060101010101" pitchFamily="49" charset="-122"/>
              </a:rPr>
              <a:t>年，组建华中科技大学</a:t>
            </a:r>
            <a:r>
              <a:rPr lang="zh-CN" altLang="en-US" sz="2400" dirty="0">
                <a:solidFill>
                  <a:srgbClr val="FF0000"/>
                </a:solidFill>
                <a:latin typeface="楷体" panose="02010609060101010101" pitchFamily="49" charset="-122"/>
                <a:ea typeface="楷体" panose="02010609060101010101" pitchFamily="49" charset="-122"/>
              </a:rPr>
              <a:t>自动化学院</a:t>
            </a: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en-US" altLang="zh-CN" sz="2400" dirty="0">
                <a:solidFill>
                  <a:srgbClr val="191B1F"/>
                </a:solidFill>
                <a:latin typeface="楷体" panose="02010609060101010101" pitchFamily="49" charset="-122"/>
                <a:ea typeface="楷体" panose="02010609060101010101" pitchFamily="49" charset="-122"/>
              </a:rPr>
              <a:t>2019</a:t>
            </a:r>
            <a:r>
              <a:rPr lang="zh-CN" altLang="en-US" sz="2400" dirty="0">
                <a:solidFill>
                  <a:srgbClr val="191B1F"/>
                </a:solidFill>
                <a:latin typeface="楷体" panose="02010609060101010101" pitchFamily="49" charset="-122"/>
                <a:ea typeface="楷体" panose="02010609060101010101" pitchFamily="49" charset="-122"/>
              </a:rPr>
              <a:t>年成立</a:t>
            </a:r>
            <a:r>
              <a:rPr lang="zh-CN" altLang="en-US" sz="2400" dirty="0">
                <a:solidFill>
                  <a:srgbClr val="FF0000"/>
                </a:solidFill>
                <a:latin typeface="楷体" panose="02010609060101010101" pitchFamily="49" charset="-122"/>
                <a:ea typeface="楷体" panose="02010609060101010101" pitchFamily="49" charset="-122"/>
              </a:rPr>
              <a:t>人工智能与自动化学院</a:t>
            </a:r>
            <a:r>
              <a:rPr lang="zh-CN" altLang="en-US" sz="2400" dirty="0">
                <a:solidFill>
                  <a:srgbClr val="191B1F"/>
                </a:solidFill>
                <a:latin typeface="楷体" panose="02010609060101010101" pitchFamily="49" charset="-122"/>
                <a:ea typeface="楷体" panose="02010609060101010101" pitchFamily="49" charset="-122"/>
              </a:rPr>
              <a:t>，人工智能研究院</a:t>
            </a: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endParaRPr lang="en-US" altLang="zh-CN" sz="2400" dirty="0">
              <a:solidFill>
                <a:srgbClr val="191B1F"/>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zh-CN" altLang="en-US" sz="2400" dirty="0">
                <a:solidFill>
                  <a:srgbClr val="FF0000"/>
                </a:solidFill>
                <a:latin typeface="楷体" panose="02010609060101010101" pitchFamily="49" charset="-122"/>
                <a:ea typeface="楷体" panose="02010609060101010101" pitchFamily="49" charset="-122"/>
              </a:rPr>
              <a:t>全国前三</a:t>
            </a:r>
            <a:r>
              <a:rPr lang="zh-CN" altLang="en-US" sz="2400" dirty="0">
                <a:solidFill>
                  <a:srgbClr val="191B1F"/>
                </a:solidFill>
                <a:latin typeface="楷体" panose="02010609060101010101" pitchFamily="49" charset="-122"/>
                <a:ea typeface="楷体" panose="02010609060101010101" pitchFamily="49" charset="-122"/>
              </a:rPr>
              <a:t>所拥有“人工智能”本科</a:t>
            </a:r>
            <a:r>
              <a:rPr lang="zh-CN" altLang="en-US" sz="2400">
                <a:solidFill>
                  <a:srgbClr val="191B1F"/>
                </a:solidFill>
                <a:latin typeface="楷体" panose="02010609060101010101" pitchFamily="49" charset="-122"/>
                <a:ea typeface="楷体" panose="02010609060101010101" pitchFamily="49" charset="-122"/>
              </a:rPr>
              <a:t>、硕士、博士到博士后完整人才</a:t>
            </a:r>
            <a:r>
              <a:rPr lang="zh-CN" altLang="en-US" sz="2400" dirty="0">
                <a:solidFill>
                  <a:srgbClr val="191B1F"/>
                </a:solidFill>
                <a:latin typeface="楷体" panose="02010609060101010101" pitchFamily="49" charset="-122"/>
                <a:ea typeface="楷体" panose="02010609060101010101" pitchFamily="49" charset="-122"/>
              </a:rPr>
              <a:t>培养体系的高校之一</a:t>
            </a:r>
          </a:p>
        </p:txBody>
      </p:sp>
    </p:spTree>
    <p:custDataLst>
      <p:tags r:id="rId1"/>
    </p:custDataLst>
    <p:extLst>
      <p:ext uri="{BB962C8B-B14F-4D97-AF65-F5344CB8AC3E}">
        <p14:creationId xmlns:p14="http://schemas.microsoft.com/office/powerpoint/2010/main" val="240020014"/>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shape 2">
            <a:extLst>
              <a:ext uri="{FF2B5EF4-FFF2-40B4-BE49-F238E27FC236}">
                <a16:creationId xmlns:a16="http://schemas.microsoft.com/office/drawing/2014/main" id="{BE649B00-8ECE-69DB-A034-06D3FC17424D}"/>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14" name="矩形 13">
            <a:extLst>
              <a:ext uri="{FF2B5EF4-FFF2-40B4-BE49-F238E27FC236}">
                <a16:creationId xmlns:a16="http://schemas.microsoft.com/office/drawing/2014/main" id="{8DF868C0-5876-ED62-048E-AA2A306E53E8}"/>
              </a:ext>
            </a:extLst>
          </p:cNvPr>
          <p:cNvSpPr/>
          <p:nvPr/>
        </p:nvSpPr>
        <p:spPr>
          <a:xfrm flipV="1">
            <a:off x="0" y="-6350"/>
            <a:ext cx="12192000" cy="6870700"/>
          </a:xfrm>
          <a:prstGeom prst="rect">
            <a:avLst/>
          </a:prstGeom>
          <a:gradFill flip="none" rotWithShape="1">
            <a:gsLst>
              <a:gs pos="0">
                <a:schemeClr val="bg1"/>
              </a:gs>
              <a:gs pos="68000">
                <a:schemeClr val="bg1">
                  <a:alpha val="76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pic>
        <p:nvPicPr>
          <p:cNvPr id="17" name="Picture 4" descr="嫦娥三号成功在月球虹湾软着陆">
            <a:extLst>
              <a:ext uri="{FF2B5EF4-FFF2-40B4-BE49-F238E27FC236}">
                <a16:creationId xmlns:a16="http://schemas.microsoft.com/office/drawing/2014/main" id="{6C5BDF59-D9E5-750A-6DF3-6731A19A4E5D}"/>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1595174" y="1364327"/>
            <a:ext cx="3097142" cy="3787051"/>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a:extLst>
              <a:ext uri="{FF2B5EF4-FFF2-40B4-BE49-F238E27FC236}">
                <a16:creationId xmlns:a16="http://schemas.microsoft.com/office/drawing/2014/main" id="{071F537E-595C-3E38-D9F3-2ABD900A44DB}"/>
              </a:ext>
            </a:extLst>
          </p:cNvPr>
          <p:cNvSpPr txBox="1"/>
          <p:nvPr/>
        </p:nvSpPr>
        <p:spPr>
          <a:xfrm>
            <a:off x="628378" y="5508249"/>
            <a:ext cx="5895295" cy="1015663"/>
          </a:xfrm>
          <a:prstGeom prst="rect">
            <a:avLst/>
          </a:prstGeom>
          <a:noFill/>
        </p:spPr>
        <p:txBody>
          <a:bodyPr wrap="square" rtlCol="0">
            <a:spAutoFit/>
          </a:bodyPr>
          <a:lstStyle/>
          <a:p>
            <a:r>
              <a:rPr lang="en-US" altLang="zh-CN" sz="2000" b="1" i="0">
                <a:effectLst/>
                <a:latin typeface="黑体" panose="02010609060101010101" pitchFamily="49" charset="-122"/>
                <a:ea typeface="黑体" panose="02010609060101010101" pitchFamily="49" charset="-122"/>
              </a:rPr>
              <a:t>2013</a:t>
            </a:r>
            <a:r>
              <a:rPr lang="zh-CN" altLang="en-US" sz="2000" b="1" i="0">
                <a:effectLst/>
                <a:latin typeface="黑体" panose="02010609060101010101" pitchFamily="49" charset="-122"/>
                <a:ea typeface="黑体" panose="02010609060101010101" pitchFamily="49" charset="-122"/>
              </a:rPr>
              <a:t>年，原图像所曹治国教授及其带领的研究生们，参加了</a:t>
            </a:r>
            <a:r>
              <a:rPr lang="zh-CN" altLang="en-US" sz="2000" b="1" i="0">
                <a:solidFill>
                  <a:srgbClr val="FF0000"/>
                </a:solidFill>
                <a:effectLst/>
                <a:latin typeface="黑体" panose="02010609060101010101" pitchFamily="49" charset="-122"/>
                <a:ea typeface="黑体" panose="02010609060101010101" pitchFamily="49" charset="-122"/>
              </a:rPr>
              <a:t>嫦娥三号软着陆关键技术攻关工作</a:t>
            </a:r>
            <a:r>
              <a:rPr lang="zh-CN" altLang="en-US" sz="2000" b="1" i="0">
                <a:effectLst/>
                <a:latin typeface="黑体" panose="02010609060101010101" pitchFamily="49" charset="-122"/>
                <a:ea typeface="黑体" panose="02010609060101010101" pitchFamily="49" charset="-122"/>
              </a:rPr>
              <a:t>，有两项研究成果在嫦娥三号落月任务中得以成功应用。</a:t>
            </a:r>
            <a:endParaRPr lang="en-US" altLang="zh-CN" sz="2000" b="1">
              <a:latin typeface="黑体" panose="02010609060101010101" pitchFamily="49" charset="-122"/>
              <a:ea typeface="黑体" panose="02010609060101010101" pitchFamily="49" charset="-122"/>
            </a:endParaRPr>
          </a:p>
        </p:txBody>
      </p:sp>
      <p:grpSp>
        <p:nvGrpSpPr>
          <p:cNvPr id="30" name="组合 29">
            <a:extLst>
              <a:ext uri="{FF2B5EF4-FFF2-40B4-BE49-F238E27FC236}">
                <a16:creationId xmlns:a16="http://schemas.microsoft.com/office/drawing/2014/main" id="{1AA60592-3A0E-C286-73A6-5D56BA1AF255}"/>
              </a:ext>
            </a:extLst>
          </p:cNvPr>
          <p:cNvGrpSpPr/>
          <p:nvPr/>
        </p:nvGrpSpPr>
        <p:grpSpPr>
          <a:xfrm>
            <a:off x="7338695" y="66822"/>
            <a:ext cx="4800858" cy="6806983"/>
            <a:chOff x="7086342" y="58293"/>
            <a:chExt cx="4800858" cy="6806983"/>
          </a:xfrm>
        </p:grpSpPr>
        <p:sp>
          <p:nvSpPr>
            <p:cNvPr id="36" name="Text1">
              <a:extLst>
                <a:ext uri="{FF2B5EF4-FFF2-40B4-BE49-F238E27FC236}">
                  <a16:creationId xmlns:a16="http://schemas.microsoft.com/office/drawing/2014/main" id="{4A8E3464-71CA-99E7-55E2-49E9119045BB}"/>
                </a:ext>
              </a:extLst>
            </p:cNvPr>
            <p:cNvSpPr txBox="1"/>
            <p:nvPr>
              <p:custDataLst>
                <p:tags r:id="rId3"/>
              </p:custDataLst>
            </p:nvPr>
          </p:nvSpPr>
          <p:spPr>
            <a:xfrm>
              <a:off x="8363626" y="58293"/>
              <a:ext cx="3239819" cy="958136"/>
            </a:xfrm>
            <a:prstGeom prst="rect">
              <a:avLst/>
            </a:prstGeom>
            <a:noFill/>
          </p:spPr>
          <p:txBody>
            <a:bodyPr wrap="square" anchor="ctr">
              <a:normAutofit fontScale="92500" lnSpcReduction="20000"/>
            </a:bodyPr>
            <a:lstStyle/>
            <a:p>
              <a:pPr algn="ctr" fontAlgn="ctr">
                <a:lnSpc>
                  <a:spcPct val="120000"/>
                </a:lnSpc>
              </a:pPr>
              <a:r>
                <a:rPr lang="zh-CN" altLang="en-US" sz="2800" b="1">
                  <a:solidFill>
                    <a:schemeClr val="accent1">
                      <a:lumMod val="75000"/>
                    </a:schemeClr>
                  </a:solidFill>
                  <a:latin typeface="微软雅黑" panose="020B0503020204020204" pitchFamily="34" charset="-122"/>
                  <a:ea typeface="微软雅黑" panose="020B0503020204020204" pitchFamily="34" charset="-122"/>
                </a:rPr>
                <a:t>多谱信息智能处理技术全国重点实验室</a:t>
              </a:r>
              <a:endParaRPr lang="en-US" altLang="zh-CN" sz="2800"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41" name="Text3">
              <a:extLst>
                <a:ext uri="{FF2B5EF4-FFF2-40B4-BE49-F238E27FC236}">
                  <a16:creationId xmlns:a16="http://schemas.microsoft.com/office/drawing/2014/main" id="{336FD84C-BE32-F72C-EE3D-7A6A5D1CEAA6}"/>
                </a:ext>
              </a:extLst>
            </p:cNvPr>
            <p:cNvSpPr txBox="1"/>
            <p:nvPr>
              <p:custDataLst>
                <p:tags r:id="rId4"/>
              </p:custDataLst>
            </p:nvPr>
          </p:nvSpPr>
          <p:spPr>
            <a:xfrm>
              <a:off x="8363626" y="1203923"/>
              <a:ext cx="3523574" cy="1035702"/>
            </a:xfrm>
            <a:prstGeom prst="rect">
              <a:avLst/>
            </a:prstGeom>
            <a:noFill/>
          </p:spPr>
          <p:txBody>
            <a:bodyPr wrap="square" anchor="ctr">
              <a:normAutofit fontScale="92500"/>
            </a:bodyPr>
            <a:lstStyle>
              <a:defPPr>
                <a:defRPr lang="zh-CN"/>
              </a:defPPr>
              <a:lvl1pPr marR="0" lvl="0" indent="0" algn="ctr" fontAlgn="auto">
                <a:lnSpc>
                  <a:spcPct val="100000"/>
                </a:lnSpc>
                <a:spcBef>
                  <a:spcPts val="0"/>
                </a:spcBef>
                <a:spcAft>
                  <a:spcPts val="0"/>
                </a:spcAft>
                <a:buClrTx/>
                <a:buSzTx/>
                <a:buFontTx/>
                <a:buNone/>
                <a:defRPr kumimoji="0" sz="2000" i="0" u="none" strike="noStrike" cap="none" spc="0" normalizeH="0" baseline="0">
                  <a:ln>
                    <a:noFill/>
                  </a:ln>
                  <a:solidFill>
                    <a:schemeClr val="accent1">
                      <a:lumMod val="50000"/>
                    </a:schemeClr>
                  </a:solidFill>
                  <a:effectLst/>
                  <a:uLnTx/>
                  <a:uFillTx/>
                  <a:latin typeface="+mj-ea"/>
                  <a:ea typeface="+mj-ea"/>
                </a:defRPr>
              </a:lvl1pPr>
            </a:lstStyle>
            <a:p>
              <a:r>
                <a:rPr lang="zh-CN" altLang="en-US" sz="2600" b="1">
                  <a:solidFill>
                    <a:srgbClr val="0070C0"/>
                  </a:solidFill>
                  <a:latin typeface="微软雅黑" panose="020B0503020204020204" pitchFamily="34" charset="-122"/>
                  <a:ea typeface="微软雅黑" panose="020B0503020204020204" pitchFamily="34" charset="-122"/>
                </a:rPr>
                <a:t>中国</a:t>
              </a:r>
              <a:r>
                <a:rPr lang="en-US" altLang="zh-CN" sz="2600" b="1">
                  <a:solidFill>
                    <a:srgbClr val="0070C0"/>
                  </a:solidFill>
                  <a:latin typeface="微软雅黑" panose="020B0503020204020204" pitchFamily="34" charset="-122"/>
                  <a:ea typeface="微软雅黑" panose="020B0503020204020204" pitchFamily="34" charset="-122"/>
                </a:rPr>
                <a:t>-</a:t>
              </a:r>
              <a:r>
                <a:rPr lang="zh-CN" altLang="en-US" sz="2600" b="1">
                  <a:solidFill>
                    <a:srgbClr val="0070C0"/>
                  </a:solidFill>
                  <a:latin typeface="微软雅黑" panose="020B0503020204020204" pitchFamily="34" charset="-122"/>
                  <a:ea typeface="微软雅黑" panose="020B0503020204020204" pitchFamily="34" charset="-122"/>
                </a:rPr>
                <a:t>波兰测控技术“一带一路”联合实验室</a:t>
              </a:r>
            </a:p>
          </p:txBody>
        </p:sp>
        <p:sp>
          <p:nvSpPr>
            <p:cNvPr id="143" name="Text4">
              <a:extLst>
                <a:ext uri="{FF2B5EF4-FFF2-40B4-BE49-F238E27FC236}">
                  <a16:creationId xmlns:a16="http://schemas.microsoft.com/office/drawing/2014/main" id="{2CD355CC-57A8-3E64-0E68-08CAAE2995A4}"/>
                </a:ext>
              </a:extLst>
            </p:cNvPr>
            <p:cNvSpPr txBox="1"/>
            <p:nvPr>
              <p:custDataLst>
                <p:tags r:id="rId5"/>
              </p:custDataLst>
            </p:nvPr>
          </p:nvSpPr>
          <p:spPr>
            <a:xfrm>
              <a:off x="8363624" y="2258535"/>
              <a:ext cx="3523574" cy="1374510"/>
            </a:xfrm>
            <a:prstGeom prst="rect">
              <a:avLst/>
            </a:prstGeom>
            <a:noFill/>
          </p:spPr>
          <p:txBody>
            <a:bodyPr wrap="square" anchor="ctr">
              <a:normAutofit/>
            </a:bodyPr>
            <a:lstStyle>
              <a:defPPr>
                <a:defRPr lang="zh-CN"/>
              </a:defPPr>
              <a:lvl1pPr marR="0" lvl="0" indent="0" algn="ctr" fontAlgn="auto">
                <a:lnSpc>
                  <a:spcPct val="100000"/>
                </a:lnSpc>
                <a:spcBef>
                  <a:spcPts val="0"/>
                </a:spcBef>
                <a:spcAft>
                  <a:spcPts val="0"/>
                </a:spcAft>
                <a:buClrTx/>
                <a:buSzTx/>
                <a:buFontTx/>
                <a:buNone/>
                <a:defRPr kumimoji="0" sz="2000" i="0" u="none" strike="noStrike" cap="none" spc="0" normalizeH="0" baseline="0">
                  <a:ln>
                    <a:noFill/>
                  </a:ln>
                  <a:solidFill>
                    <a:schemeClr val="accent1">
                      <a:lumMod val="50000"/>
                    </a:schemeClr>
                  </a:solidFill>
                  <a:effectLst/>
                  <a:uLnTx/>
                  <a:uFillTx/>
                  <a:latin typeface="+mj-ea"/>
                  <a:ea typeface="+mj-ea"/>
                </a:defRPr>
              </a:lvl1pPr>
            </a:lstStyle>
            <a:p>
              <a:r>
                <a:rPr lang="zh-CN" altLang="en-US" sz="2400" b="1">
                  <a:solidFill>
                    <a:schemeClr val="accent1">
                      <a:lumMod val="75000"/>
                    </a:schemeClr>
                  </a:solidFill>
                  <a:latin typeface="微软雅黑" panose="020B0503020204020204" pitchFamily="34" charset="-122"/>
                  <a:ea typeface="微软雅黑" panose="020B0503020204020204" pitchFamily="34" charset="-122"/>
                </a:rPr>
                <a:t>图像信息处理与智能控制教育部重点实验室</a:t>
              </a:r>
              <a:endParaRPr lang="en-US" altLang="zh-CN" sz="2400" b="1">
                <a:solidFill>
                  <a:schemeClr val="accent1">
                    <a:lumMod val="75000"/>
                  </a:schemeClr>
                </a:solidFill>
                <a:latin typeface="微软雅黑" panose="020B0503020204020204" pitchFamily="34" charset="-122"/>
                <a:ea typeface="微软雅黑" panose="020B0503020204020204" pitchFamily="34" charset="-122"/>
              </a:endParaRPr>
            </a:p>
          </p:txBody>
        </p:sp>
        <p:grpSp>
          <p:nvGrpSpPr>
            <p:cNvPr id="3" name="组合 2">
              <a:extLst>
                <a:ext uri="{FF2B5EF4-FFF2-40B4-BE49-F238E27FC236}">
                  <a16:creationId xmlns:a16="http://schemas.microsoft.com/office/drawing/2014/main" id="{11586A25-B317-2F0C-6791-860E70833268}"/>
                </a:ext>
              </a:extLst>
            </p:cNvPr>
            <p:cNvGrpSpPr/>
            <p:nvPr/>
          </p:nvGrpSpPr>
          <p:grpSpPr>
            <a:xfrm>
              <a:off x="7086342" y="135056"/>
              <a:ext cx="826176" cy="826176"/>
              <a:chOff x="1020042" y="1875953"/>
              <a:chExt cx="1728388" cy="1728388"/>
            </a:xfrm>
          </p:grpSpPr>
          <p:grpSp>
            <p:nvGrpSpPr>
              <p:cNvPr id="7" name="Text9"/>
              <p:cNvGrpSpPr/>
              <p:nvPr>
                <p:custDataLst>
                  <p:tags r:id="rId19"/>
                </p:custDataLst>
              </p:nvPr>
            </p:nvGrpSpPr>
            <p:grpSpPr>
              <a:xfrm>
                <a:off x="1020042" y="1875953"/>
                <a:ext cx="1728388" cy="1728388"/>
                <a:chOff x="1417426" y="2724287"/>
                <a:chExt cx="1455822" cy="1455822"/>
              </a:xfrm>
            </p:grpSpPr>
            <p:sp>
              <p:nvSpPr>
                <p:cNvPr id="5" name="椭圆 4"/>
                <p:cNvSpPr/>
                <p:nvPr/>
              </p:nvSpPr>
              <p:spPr>
                <a:xfrm>
                  <a:off x="1540477" y="2862538"/>
                  <a:ext cx="1209721" cy="1209721"/>
                </a:xfrm>
                <a:prstGeom prst="ellipse">
                  <a:avLst/>
                </a:prstGeom>
                <a:solidFill>
                  <a:schemeClr val="accent1"/>
                </a:solidFill>
                <a:ln>
                  <a:noFill/>
                </a:ln>
                <a:effectLst>
                  <a:outerShdw blurRad="914400" dist="1104900" dir="5400000" algn="t"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6" name="椭圆 5"/>
                <p:cNvSpPr/>
                <p:nvPr/>
              </p:nvSpPr>
              <p:spPr>
                <a:xfrm>
                  <a:off x="1417426" y="2724287"/>
                  <a:ext cx="1455822" cy="1455822"/>
                </a:xfrm>
                <a:prstGeom prst="ellipse">
                  <a:avLst/>
                </a:prstGeom>
                <a:noFill/>
                <a:ln w="19050">
                  <a:gradFill flip="none" rotWithShape="1">
                    <a:gsLst>
                      <a:gs pos="0">
                        <a:schemeClr val="accent1">
                          <a:lumMod val="20000"/>
                          <a:lumOff val="80000"/>
                        </a:schemeClr>
                      </a:gs>
                      <a:gs pos="72000">
                        <a:schemeClr val="accent1">
                          <a:lumMod val="70000"/>
                          <a:lumOff val="30000"/>
                          <a:alpha val="70000"/>
                        </a:schemeClr>
                      </a:gs>
                    </a:gsLst>
                    <a:lin ang="30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pic>
            <p:nvPicPr>
              <p:cNvPr id="4" name="Shape1">
                <a:extLst>
                  <a:ext uri="{FF2B5EF4-FFF2-40B4-BE49-F238E27FC236}">
                    <a16:creationId xmlns:a16="http://schemas.microsoft.com/office/drawing/2014/main" id="{083CE36D-2099-D135-7F5D-469BD3D9AF79}"/>
                  </a:ext>
                </a:extLst>
              </p:cNvPr>
              <p:cNvPicPr>
                <a:picLocks/>
              </p:cNvPicPr>
              <p:nvPr>
                <p:custDataLst>
                  <p:tags r:id="rId20"/>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1534105" y="2363814"/>
                <a:ext cx="700260" cy="686152"/>
              </a:xfrm>
              <a:prstGeom prst="rect">
                <a:avLst/>
              </a:prstGeom>
            </p:spPr>
          </p:pic>
        </p:grpSp>
        <p:grpSp>
          <p:nvGrpSpPr>
            <p:cNvPr id="8" name="组合 7">
              <a:extLst>
                <a:ext uri="{FF2B5EF4-FFF2-40B4-BE49-F238E27FC236}">
                  <a16:creationId xmlns:a16="http://schemas.microsoft.com/office/drawing/2014/main" id="{7761E9DF-F9FE-2CFB-F602-A8D4CA54BDF7}"/>
                </a:ext>
              </a:extLst>
            </p:cNvPr>
            <p:cNvGrpSpPr/>
            <p:nvPr/>
          </p:nvGrpSpPr>
          <p:grpSpPr>
            <a:xfrm>
              <a:off x="7086344" y="1297240"/>
              <a:ext cx="826178" cy="826178"/>
              <a:chOff x="3708004" y="1875953"/>
              <a:chExt cx="1728388" cy="1728388"/>
            </a:xfrm>
          </p:grpSpPr>
          <p:grpSp>
            <p:nvGrpSpPr>
              <p:cNvPr id="181" name="Text10">
                <a:extLst>
                  <a:ext uri="{FF2B5EF4-FFF2-40B4-BE49-F238E27FC236}">
                    <a16:creationId xmlns:a16="http://schemas.microsoft.com/office/drawing/2014/main" id="{D9F02A23-5BA8-5007-8DF3-8D51ADFAD9C5}"/>
                  </a:ext>
                </a:extLst>
              </p:cNvPr>
              <p:cNvGrpSpPr/>
              <p:nvPr>
                <p:custDataLst>
                  <p:tags r:id="rId17"/>
                </p:custDataLst>
              </p:nvPr>
            </p:nvGrpSpPr>
            <p:grpSpPr>
              <a:xfrm>
                <a:off x="3708004" y="1875953"/>
                <a:ext cx="1728388" cy="1728388"/>
                <a:chOff x="1417426" y="2724287"/>
                <a:chExt cx="1455822" cy="1455822"/>
              </a:xfrm>
            </p:grpSpPr>
            <p:sp>
              <p:nvSpPr>
                <p:cNvPr id="182" name="椭圆 181">
                  <a:extLst>
                    <a:ext uri="{FF2B5EF4-FFF2-40B4-BE49-F238E27FC236}">
                      <a16:creationId xmlns:a16="http://schemas.microsoft.com/office/drawing/2014/main" id="{12934288-17DD-B2AD-8B23-ADB25ED18DB9}"/>
                    </a:ext>
                  </a:extLst>
                </p:cNvPr>
                <p:cNvSpPr/>
                <p:nvPr/>
              </p:nvSpPr>
              <p:spPr>
                <a:xfrm>
                  <a:off x="1540476" y="2847337"/>
                  <a:ext cx="1209721" cy="1209721"/>
                </a:xfrm>
                <a:prstGeom prst="ellipse">
                  <a:avLst/>
                </a:prstGeom>
                <a:solidFill>
                  <a:schemeClr val="tx2"/>
                </a:solidFill>
                <a:ln>
                  <a:solidFill>
                    <a:schemeClr val="accent1"/>
                  </a:solidFill>
                </a:ln>
                <a:effectLst>
                  <a:outerShdw blurRad="914400" dist="1104900" dir="5400000" algn="t"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83" name="椭圆 182">
                  <a:extLst>
                    <a:ext uri="{FF2B5EF4-FFF2-40B4-BE49-F238E27FC236}">
                      <a16:creationId xmlns:a16="http://schemas.microsoft.com/office/drawing/2014/main" id="{FD541792-2E83-2A73-EBA4-CC6A9C47BD23}"/>
                    </a:ext>
                  </a:extLst>
                </p:cNvPr>
                <p:cNvSpPr/>
                <p:nvPr/>
              </p:nvSpPr>
              <p:spPr>
                <a:xfrm>
                  <a:off x="1417426" y="2724287"/>
                  <a:ext cx="1455822" cy="1455822"/>
                </a:xfrm>
                <a:prstGeom prst="ellipse">
                  <a:avLst/>
                </a:prstGeom>
                <a:noFill/>
                <a:ln w="19050">
                  <a:gradFill flip="none" rotWithShape="1">
                    <a:gsLst>
                      <a:gs pos="0">
                        <a:schemeClr val="accent1">
                          <a:lumMod val="20000"/>
                          <a:lumOff val="80000"/>
                        </a:schemeClr>
                      </a:gs>
                      <a:gs pos="72000">
                        <a:schemeClr val="accent1">
                          <a:lumMod val="70000"/>
                          <a:lumOff val="30000"/>
                          <a:alpha val="70000"/>
                        </a:schemeClr>
                      </a:gs>
                    </a:gsLst>
                    <a:lin ang="30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pic>
            <p:nvPicPr>
              <p:cNvPr id="9" name="Shape2">
                <a:extLst>
                  <a:ext uri="{FF2B5EF4-FFF2-40B4-BE49-F238E27FC236}">
                    <a16:creationId xmlns:a16="http://schemas.microsoft.com/office/drawing/2014/main" id="{302452EA-E543-4D3B-A601-E1333AE6247C}"/>
                  </a:ext>
                </a:extLst>
              </p:cNvPr>
              <p:cNvPicPr>
                <a:picLocks/>
              </p:cNvPicPr>
              <p:nvPr>
                <p:custDataLst>
                  <p:tags r:id="rId18"/>
                </p:custDataLst>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4222068" y="2363814"/>
                <a:ext cx="700260" cy="686152"/>
              </a:xfrm>
              <a:prstGeom prst="rect">
                <a:avLst/>
              </a:prstGeom>
            </p:spPr>
          </p:pic>
        </p:grpSp>
        <p:grpSp>
          <p:nvGrpSpPr>
            <p:cNvPr id="12" name="组合 11">
              <a:extLst>
                <a:ext uri="{FF2B5EF4-FFF2-40B4-BE49-F238E27FC236}">
                  <a16:creationId xmlns:a16="http://schemas.microsoft.com/office/drawing/2014/main" id="{83941129-01C9-3E5A-BAE8-817D7CAF90DA}"/>
                </a:ext>
              </a:extLst>
            </p:cNvPr>
            <p:cNvGrpSpPr/>
            <p:nvPr/>
          </p:nvGrpSpPr>
          <p:grpSpPr>
            <a:xfrm>
              <a:off x="7086346" y="2459426"/>
              <a:ext cx="826174" cy="826174"/>
              <a:chOff x="6635239" y="1875953"/>
              <a:chExt cx="1728388" cy="1728388"/>
            </a:xfrm>
          </p:grpSpPr>
          <p:grpSp>
            <p:nvGrpSpPr>
              <p:cNvPr id="185" name="Text11">
                <a:extLst>
                  <a:ext uri="{FF2B5EF4-FFF2-40B4-BE49-F238E27FC236}">
                    <a16:creationId xmlns:a16="http://schemas.microsoft.com/office/drawing/2014/main" id="{86418C3D-710F-3C61-6862-BF66A68AA1CA}"/>
                  </a:ext>
                </a:extLst>
              </p:cNvPr>
              <p:cNvGrpSpPr/>
              <p:nvPr>
                <p:custDataLst>
                  <p:tags r:id="rId15"/>
                </p:custDataLst>
              </p:nvPr>
            </p:nvGrpSpPr>
            <p:grpSpPr>
              <a:xfrm>
                <a:off x="6635239" y="1875953"/>
                <a:ext cx="1728388" cy="1728388"/>
                <a:chOff x="1417426" y="2724287"/>
                <a:chExt cx="1455822" cy="1455822"/>
              </a:xfrm>
            </p:grpSpPr>
            <p:sp>
              <p:nvSpPr>
                <p:cNvPr id="186" name="椭圆 185">
                  <a:extLst>
                    <a:ext uri="{FF2B5EF4-FFF2-40B4-BE49-F238E27FC236}">
                      <a16:creationId xmlns:a16="http://schemas.microsoft.com/office/drawing/2014/main" id="{53F7AC6A-CD79-B7A9-7A1A-31E9CD98F4AA}"/>
                    </a:ext>
                  </a:extLst>
                </p:cNvPr>
                <p:cNvSpPr/>
                <p:nvPr/>
              </p:nvSpPr>
              <p:spPr>
                <a:xfrm>
                  <a:off x="1540476" y="2847337"/>
                  <a:ext cx="1209721" cy="1209721"/>
                </a:xfrm>
                <a:prstGeom prst="ellipse">
                  <a:avLst/>
                </a:prstGeom>
                <a:solidFill>
                  <a:schemeClr val="accent1"/>
                </a:solidFill>
                <a:ln>
                  <a:noFill/>
                </a:ln>
                <a:effectLst>
                  <a:outerShdw blurRad="914400" dist="1104900" dir="5400000" algn="t"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87" name="椭圆 186">
                  <a:extLst>
                    <a:ext uri="{FF2B5EF4-FFF2-40B4-BE49-F238E27FC236}">
                      <a16:creationId xmlns:a16="http://schemas.microsoft.com/office/drawing/2014/main" id="{3E2C0BCE-4014-FA29-24B3-C083B871A86D}"/>
                    </a:ext>
                  </a:extLst>
                </p:cNvPr>
                <p:cNvSpPr/>
                <p:nvPr/>
              </p:nvSpPr>
              <p:spPr>
                <a:xfrm>
                  <a:off x="1417426" y="2724287"/>
                  <a:ext cx="1455822" cy="1455822"/>
                </a:xfrm>
                <a:prstGeom prst="ellipse">
                  <a:avLst/>
                </a:prstGeom>
                <a:noFill/>
                <a:ln w="19050">
                  <a:gradFill flip="none" rotWithShape="1">
                    <a:gsLst>
                      <a:gs pos="0">
                        <a:schemeClr val="accent1">
                          <a:lumMod val="20000"/>
                          <a:lumOff val="80000"/>
                        </a:schemeClr>
                      </a:gs>
                      <a:gs pos="72000">
                        <a:schemeClr val="accent1">
                          <a:lumMod val="70000"/>
                          <a:lumOff val="30000"/>
                          <a:alpha val="70000"/>
                        </a:schemeClr>
                      </a:gs>
                    </a:gsLst>
                    <a:lin ang="30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pic>
            <p:nvPicPr>
              <p:cNvPr id="11" name="Shape3">
                <a:extLst>
                  <a:ext uri="{FF2B5EF4-FFF2-40B4-BE49-F238E27FC236}">
                    <a16:creationId xmlns:a16="http://schemas.microsoft.com/office/drawing/2014/main" id="{B2D40C70-DE68-7AA5-950E-26D9FAC1F25A}"/>
                  </a:ext>
                </a:extLst>
              </p:cNvPr>
              <p:cNvPicPr>
                <a:picLocks/>
              </p:cNvPicPr>
              <p:nvPr>
                <p:custDataLst>
                  <p:tags r:id="rId16"/>
                </p:custDataLst>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7149302" y="2363814"/>
                <a:ext cx="700260" cy="686152"/>
              </a:xfrm>
              <a:prstGeom prst="rect">
                <a:avLst/>
              </a:prstGeom>
            </p:spPr>
          </p:pic>
        </p:grpSp>
        <p:grpSp>
          <p:nvGrpSpPr>
            <p:cNvPr id="16" name="组合 15">
              <a:extLst>
                <a:ext uri="{FF2B5EF4-FFF2-40B4-BE49-F238E27FC236}">
                  <a16:creationId xmlns:a16="http://schemas.microsoft.com/office/drawing/2014/main" id="{A3AD0EF0-8163-F2C4-1FEE-2C34E9F22857}"/>
                </a:ext>
              </a:extLst>
            </p:cNvPr>
            <p:cNvGrpSpPr/>
            <p:nvPr/>
          </p:nvGrpSpPr>
          <p:grpSpPr>
            <a:xfrm>
              <a:off x="7086344" y="3621608"/>
              <a:ext cx="826174" cy="826174"/>
              <a:chOff x="9722028" y="1875953"/>
              <a:chExt cx="1728388" cy="1728388"/>
            </a:xfrm>
          </p:grpSpPr>
          <p:grpSp>
            <p:nvGrpSpPr>
              <p:cNvPr id="189" name="Text12">
                <a:extLst>
                  <a:ext uri="{FF2B5EF4-FFF2-40B4-BE49-F238E27FC236}">
                    <a16:creationId xmlns:a16="http://schemas.microsoft.com/office/drawing/2014/main" id="{31ECFEB7-9047-D5CA-62CD-646B48ED7392}"/>
                  </a:ext>
                </a:extLst>
              </p:cNvPr>
              <p:cNvGrpSpPr/>
              <p:nvPr>
                <p:custDataLst>
                  <p:tags r:id="rId13"/>
                </p:custDataLst>
              </p:nvPr>
            </p:nvGrpSpPr>
            <p:grpSpPr>
              <a:xfrm>
                <a:off x="9722028" y="1875953"/>
                <a:ext cx="1728388" cy="1728388"/>
                <a:chOff x="1417426" y="2724287"/>
                <a:chExt cx="1455822" cy="1455822"/>
              </a:xfrm>
            </p:grpSpPr>
            <p:sp>
              <p:nvSpPr>
                <p:cNvPr id="190" name="椭圆 189">
                  <a:extLst>
                    <a:ext uri="{FF2B5EF4-FFF2-40B4-BE49-F238E27FC236}">
                      <a16:creationId xmlns:a16="http://schemas.microsoft.com/office/drawing/2014/main" id="{253833BA-9DEE-860D-CAD0-82292A00447C}"/>
                    </a:ext>
                  </a:extLst>
                </p:cNvPr>
                <p:cNvSpPr/>
                <p:nvPr/>
              </p:nvSpPr>
              <p:spPr>
                <a:xfrm>
                  <a:off x="1540476" y="2847337"/>
                  <a:ext cx="1209721" cy="1209721"/>
                </a:xfrm>
                <a:prstGeom prst="ellipse">
                  <a:avLst/>
                </a:prstGeom>
                <a:solidFill>
                  <a:schemeClr val="tx2"/>
                </a:solidFill>
                <a:ln>
                  <a:solidFill>
                    <a:schemeClr val="accent1"/>
                  </a:solidFill>
                </a:ln>
                <a:effectLst>
                  <a:outerShdw blurRad="914400" dist="1104900" dir="5400000" algn="t"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91" name="椭圆 190">
                  <a:extLst>
                    <a:ext uri="{FF2B5EF4-FFF2-40B4-BE49-F238E27FC236}">
                      <a16:creationId xmlns:a16="http://schemas.microsoft.com/office/drawing/2014/main" id="{19652A82-A646-6120-93A6-707DED3B6EAE}"/>
                    </a:ext>
                  </a:extLst>
                </p:cNvPr>
                <p:cNvSpPr/>
                <p:nvPr/>
              </p:nvSpPr>
              <p:spPr>
                <a:xfrm>
                  <a:off x="1417426" y="2724287"/>
                  <a:ext cx="1455822" cy="1455822"/>
                </a:xfrm>
                <a:prstGeom prst="ellipse">
                  <a:avLst/>
                </a:prstGeom>
                <a:noFill/>
                <a:ln w="19050">
                  <a:gradFill flip="none" rotWithShape="1">
                    <a:gsLst>
                      <a:gs pos="0">
                        <a:schemeClr val="accent1">
                          <a:lumMod val="20000"/>
                          <a:lumOff val="80000"/>
                        </a:schemeClr>
                      </a:gs>
                      <a:gs pos="72000">
                        <a:schemeClr val="accent1">
                          <a:lumMod val="70000"/>
                          <a:lumOff val="30000"/>
                          <a:alpha val="70000"/>
                        </a:schemeClr>
                      </a:gs>
                    </a:gsLst>
                    <a:lin ang="30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grpSp>
          <p:pic>
            <p:nvPicPr>
              <p:cNvPr id="13" name="Shape4">
                <a:extLst>
                  <a:ext uri="{FF2B5EF4-FFF2-40B4-BE49-F238E27FC236}">
                    <a16:creationId xmlns:a16="http://schemas.microsoft.com/office/drawing/2014/main" id="{A7E42F81-ACB5-93BE-C3DE-521CE2E1FC5C}"/>
                  </a:ext>
                </a:extLst>
              </p:cNvPr>
              <p:cNvPicPr>
                <a:picLocks/>
              </p:cNvPicPr>
              <p:nvPr>
                <p:custDataLst>
                  <p:tags r:id="rId14"/>
                </p:custDataLst>
              </p:nvPr>
            </p:nvPicPr>
            <p:blipFill>
              <a:blip r:embed="rId31">
                <a:extLst>
                  <a:ext uri="{28A0092B-C50C-407E-A947-70E740481C1C}">
                    <a14:useLocalDpi xmlns:a14="http://schemas.microsoft.com/office/drawing/2010/main" val="0"/>
                  </a:ext>
                  <a:ext uri="{96DAC541-7B7A-43D3-8B79-37D633B846F1}">
                    <asvg:svgBlip xmlns:asvg="http://schemas.microsoft.com/office/drawing/2016/SVG/main" r:embed="rId32"/>
                  </a:ext>
                </a:extLst>
              </a:blip>
              <a:stretch>
                <a:fillRect/>
              </a:stretch>
            </p:blipFill>
            <p:spPr>
              <a:xfrm>
                <a:off x="10236092" y="2363814"/>
                <a:ext cx="700260" cy="686152"/>
              </a:xfrm>
              <a:prstGeom prst="rect">
                <a:avLst/>
              </a:prstGeom>
            </p:spPr>
          </p:pic>
        </p:grpSp>
        <p:grpSp>
          <p:nvGrpSpPr>
            <p:cNvPr id="19" name="组合 18">
              <a:extLst>
                <a:ext uri="{FF2B5EF4-FFF2-40B4-BE49-F238E27FC236}">
                  <a16:creationId xmlns:a16="http://schemas.microsoft.com/office/drawing/2014/main" id="{69A483E8-6548-CE0A-FDED-9DB56D1D4DDD}"/>
                </a:ext>
              </a:extLst>
            </p:cNvPr>
            <p:cNvGrpSpPr/>
            <p:nvPr/>
          </p:nvGrpSpPr>
          <p:grpSpPr>
            <a:xfrm>
              <a:off x="7086342" y="4783790"/>
              <a:ext cx="826176" cy="826176"/>
              <a:chOff x="1020042" y="1875953"/>
              <a:chExt cx="1728388" cy="1728388"/>
            </a:xfrm>
          </p:grpSpPr>
          <p:grpSp>
            <p:nvGrpSpPr>
              <p:cNvPr id="20" name="Text9">
                <a:extLst>
                  <a:ext uri="{FF2B5EF4-FFF2-40B4-BE49-F238E27FC236}">
                    <a16:creationId xmlns:a16="http://schemas.microsoft.com/office/drawing/2014/main" id="{C025F563-0616-AB2B-76C4-9960BDF8EB1C}"/>
                  </a:ext>
                </a:extLst>
              </p:cNvPr>
              <p:cNvGrpSpPr/>
              <p:nvPr>
                <p:custDataLst>
                  <p:tags r:id="rId11"/>
                </p:custDataLst>
              </p:nvPr>
            </p:nvGrpSpPr>
            <p:grpSpPr>
              <a:xfrm>
                <a:off x="1020042" y="1875953"/>
                <a:ext cx="1728388" cy="1728388"/>
                <a:chOff x="1417426" y="2724287"/>
                <a:chExt cx="1455822" cy="1455822"/>
              </a:xfrm>
            </p:grpSpPr>
            <p:sp>
              <p:nvSpPr>
                <p:cNvPr id="22" name="椭圆 21">
                  <a:extLst>
                    <a:ext uri="{FF2B5EF4-FFF2-40B4-BE49-F238E27FC236}">
                      <a16:creationId xmlns:a16="http://schemas.microsoft.com/office/drawing/2014/main" id="{613420E1-83FD-721A-9F19-573A72730955}"/>
                    </a:ext>
                  </a:extLst>
                </p:cNvPr>
                <p:cNvSpPr/>
                <p:nvPr/>
              </p:nvSpPr>
              <p:spPr>
                <a:xfrm>
                  <a:off x="1540477" y="2862538"/>
                  <a:ext cx="1209721" cy="1209721"/>
                </a:xfrm>
                <a:prstGeom prst="ellipse">
                  <a:avLst/>
                </a:prstGeom>
                <a:solidFill>
                  <a:schemeClr val="accent1"/>
                </a:solidFill>
                <a:ln>
                  <a:noFill/>
                </a:ln>
                <a:effectLst>
                  <a:outerShdw blurRad="914400" dist="1104900" dir="5400000" algn="t"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3" name="椭圆 22">
                  <a:extLst>
                    <a:ext uri="{FF2B5EF4-FFF2-40B4-BE49-F238E27FC236}">
                      <a16:creationId xmlns:a16="http://schemas.microsoft.com/office/drawing/2014/main" id="{8C47BA67-F03A-0ABB-C71C-E7EA69C5F05D}"/>
                    </a:ext>
                  </a:extLst>
                </p:cNvPr>
                <p:cNvSpPr/>
                <p:nvPr/>
              </p:nvSpPr>
              <p:spPr>
                <a:xfrm>
                  <a:off x="1417426" y="2724287"/>
                  <a:ext cx="1455822" cy="1455822"/>
                </a:xfrm>
                <a:prstGeom prst="ellipse">
                  <a:avLst/>
                </a:prstGeom>
                <a:noFill/>
                <a:ln w="19050">
                  <a:gradFill flip="none" rotWithShape="1">
                    <a:gsLst>
                      <a:gs pos="0">
                        <a:schemeClr val="accent1">
                          <a:lumMod val="20000"/>
                          <a:lumOff val="80000"/>
                        </a:schemeClr>
                      </a:gs>
                      <a:gs pos="72000">
                        <a:schemeClr val="accent1">
                          <a:lumMod val="70000"/>
                          <a:lumOff val="30000"/>
                          <a:alpha val="70000"/>
                        </a:schemeClr>
                      </a:gs>
                    </a:gsLst>
                    <a:lin ang="30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pic>
            <p:nvPicPr>
              <p:cNvPr id="21" name="Shape1">
                <a:extLst>
                  <a:ext uri="{FF2B5EF4-FFF2-40B4-BE49-F238E27FC236}">
                    <a16:creationId xmlns:a16="http://schemas.microsoft.com/office/drawing/2014/main" id="{728E8067-B952-CDDE-81ED-BE9C1331B0CC}"/>
                  </a:ext>
                </a:extLst>
              </p:cNvPr>
              <p:cNvPicPr>
                <a:picLocks/>
              </p:cNvPicPr>
              <p:nvPr>
                <p:custDataLst>
                  <p:tags r:id="rId12"/>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1534105" y="2363814"/>
                <a:ext cx="700260" cy="686152"/>
              </a:xfrm>
              <a:prstGeom prst="rect">
                <a:avLst/>
              </a:prstGeom>
            </p:spPr>
          </p:pic>
        </p:grpSp>
        <p:grpSp>
          <p:nvGrpSpPr>
            <p:cNvPr id="24" name="组合 23">
              <a:extLst>
                <a:ext uri="{FF2B5EF4-FFF2-40B4-BE49-F238E27FC236}">
                  <a16:creationId xmlns:a16="http://schemas.microsoft.com/office/drawing/2014/main" id="{F8A26537-6CB5-E857-F7D6-EE830D8E8EDD}"/>
                </a:ext>
              </a:extLst>
            </p:cNvPr>
            <p:cNvGrpSpPr/>
            <p:nvPr/>
          </p:nvGrpSpPr>
          <p:grpSpPr>
            <a:xfrm>
              <a:off x="7086342" y="5945976"/>
              <a:ext cx="826178" cy="826178"/>
              <a:chOff x="3708004" y="1875953"/>
              <a:chExt cx="1728388" cy="1728388"/>
            </a:xfrm>
          </p:grpSpPr>
          <p:grpSp>
            <p:nvGrpSpPr>
              <p:cNvPr id="25" name="Text10">
                <a:extLst>
                  <a:ext uri="{FF2B5EF4-FFF2-40B4-BE49-F238E27FC236}">
                    <a16:creationId xmlns:a16="http://schemas.microsoft.com/office/drawing/2014/main" id="{1C56E709-FA6E-950E-7FED-AAA53A84702D}"/>
                  </a:ext>
                </a:extLst>
              </p:cNvPr>
              <p:cNvGrpSpPr/>
              <p:nvPr>
                <p:custDataLst>
                  <p:tags r:id="rId9"/>
                </p:custDataLst>
              </p:nvPr>
            </p:nvGrpSpPr>
            <p:grpSpPr>
              <a:xfrm>
                <a:off x="3708004" y="1875953"/>
                <a:ext cx="1728388" cy="1728388"/>
                <a:chOff x="1417426" y="2724287"/>
                <a:chExt cx="1455822" cy="1455822"/>
              </a:xfrm>
            </p:grpSpPr>
            <p:sp>
              <p:nvSpPr>
                <p:cNvPr id="27" name="椭圆 26">
                  <a:extLst>
                    <a:ext uri="{FF2B5EF4-FFF2-40B4-BE49-F238E27FC236}">
                      <a16:creationId xmlns:a16="http://schemas.microsoft.com/office/drawing/2014/main" id="{5E1F2791-B76B-E27D-317B-BA41E687393B}"/>
                    </a:ext>
                  </a:extLst>
                </p:cNvPr>
                <p:cNvSpPr/>
                <p:nvPr/>
              </p:nvSpPr>
              <p:spPr>
                <a:xfrm>
                  <a:off x="1540476" y="2847337"/>
                  <a:ext cx="1209721" cy="1209721"/>
                </a:xfrm>
                <a:prstGeom prst="ellipse">
                  <a:avLst/>
                </a:prstGeom>
                <a:solidFill>
                  <a:schemeClr val="tx2"/>
                </a:solidFill>
                <a:ln>
                  <a:solidFill>
                    <a:schemeClr val="accent1"/>
                  </a:solidFill>
                </a:ln>
                <a:effectLst>
                  <a:outerShdw blurRad="914400" dist="1104900" dir="5400000" algn="t"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8" name="椭圆 27">
                  <a:extLst>
                    <a:ext uri="{FF2B5EF4-FFF2-40B4-BE49-F238E27FC236}">
                      <a16:creationId xmlns:a16="http://schemas.microsoft.com/office/drawing/2014/main" id="{7EF04B28-B547-612E-AC63-1DFEE23AB891}"/>
                    </a:ext>
                  </a:extLst>
                </p:cNvPr>
                <p:cNvSpPr/>
                <p:nvPr/>
              </p:nvSpPr>
              <p:spPr>
                <a:xfrm>
                  <a:off x="1417426" y="2724287"/>
                  <a:ext cx="1455822" cy="1455822"/>
                </a:xfrm>
                <a:prstGeom prst="ellipse">
                  <a:avLst/>
                </a:prstGeom>
                <a:noFill/>
                <a:ln w="19050">
                  <a:gradFill flip="none" rotWithShape="1">
                    <a:gsLst>
                      <a:gs pos="0">
                        <a:schemeClr val="accent1">
                          <a:lumMod val="20000"/>
                          <a:lumOff val="80000"/>
                        </a:schemeClr>
                      </a:gs>
                      <a:gs pos="72000">
                        <a:schemeClr val="accent1">
                          <a:lumMod val="70000"/>
                          <a:lumOff val="30000"/>
                          <a:alpha val="70000"/>
                        </a:schemeClr>
                      </a:gs>
                    </a:gsLst>
                    <a:lin ang="30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pic>
            <p:nvPicPr>
              <p:cNvPr id="26" name="Shape2">
                <a:extLst>
                  <a:ext uri="{FF2B5EF4-FFF2-40B4-BE49-F238E27FC236}">
                    <a16:creationId xmlns:a16="http://schemas.microsoft.com/office/drawing/2014/main" id="{5D1C69B3-508F-15E6-89D8-2EB15D6449D4}"/>
                  </a:ext>
                </a:extLst>
              </p:cNvPr>
              <p:cNvPicPr>
                <a:picLocks/>
              </p:cNvPicPr>
              <p:nvPr>
                <p:custDataLst>
                  <p:tags r:id="rId10"/>
                </p:custDataLst>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4222068" y="2363814"/>
                <a:ext cx="700260" cy="686152"/>
              </a:xfrm>
              <a:prstGeom prst="rect">
                <a:avLst/>
              </a:prstGeom>
            </p:spPr>
          </p:pic>
        </p:grpSp>
        <p:sp>
          <p:nvSpPr>
            <p:cNvPr id="151" name="Text4">
              <a:extLst>
                <a:ext uri="{FF2B5EF4-FFF2-40B4-BE49-F238E27FC236}">
                  <a16:creationId xmlns:a16="http://schemas.microsoft.com/office/drawing/2014/main" id="{06436E9E-AB41-6FA6-818E-1AC64F0202BF}"/>
                </a:ext>
              </a:extLst>
            </p:cNvPr>
            <p:cNvSpPr txBox="1"/>
            <p:nvPr>
              <p:custDataLst>
                <p:tags r:id="rId6"/>
              </p:custDataLst>
            </p:nvPr>
          </p:nvSpPr>
          <p:spPr>
            <a:xfrm>
              <a:off x="8363622" y="3481239"/>
              <a:ext cx="3523574" cy="1170464"/>
            </a:xfrm>
            <a:prstGeom prst="rect">
              <a:avLst/>
            </a:prstGeom>
            <a:noFill/>
          </p:spPr>
          <p:txBody>
            <a:bodyPr wrap="square" anchor="ctr">
              <a:normAutofit/>
            </a:bodyPr>
            <a:lstStyle>
              <a:defPPr>
                <a:defRPr lang="zh-CN"/>
              </a:defPPr>
              <a:lvl1pPr marR="0" lvl="0" indent="0" algn="ctr" fontAlgn="auto">
                <a:lnSpc>
                  <a:spcPct val="100000"/>
                </a:lnSpc>
                <a:spcBef>
                  <a:spcPts val="0"/>
                </a:spcBef>
                <a:spcAft>
                  <a:spcPts val="0"/>
                </a:spcAft>
                <a:buClrTx/>
                <a:buSzTx/>
                <a:buFontTx/>
                <a:buNone/>
                <a:defRPr kumimoji="0" sz="2000" i="0" u="none" strike="noStrike" cap="none" spc="0" normalizeH="0" baseline="0">
                  <a:ln>
                    <a:noFill/>
                  </a:ln>
                  <a:solidFill>
                    <a:schemeClr val="accent1">
                      <a:lumMod val="50000"/>
                    </a:schemeClr>
                  </a:solidFill>
                  <a:effectLst/>
                  <a:uLnTx/>
                  <a:uFillTx/>
                  <a:latin typeface="+mj-ea"/>
                  <a:ea typeface="+mj-ea"/>
                </a:defRPr>
              </a:lvl1pPr>
            </a:lstStyle>
            <a:p>
              <a:r>
                <a:rPr lang="zh-CN" altLang="en-US" sz="2400" b="1">
                  <a:solidFill>
                    <a:srgbClr val="0070C0"/>
                  </a:solidFill>
                  <a:latin typeface="微软雅黑" panose="020B0503020204020204" pitchFamily="34" charset="-122"/>
                  <a:ea typeface="微软雅黑" panose="020B0503020204020204" pitchFamily="34" charset="-122"/>
                </a:rPr>
                <a:t>自主智能无人系统教育部工程研究中心</a:t>
              </a:r>
              <a:endParaRPr lang="en-US" altLang="zh-CN" sz="2400" b="1">
                <a:solidFill>
                  <a:srgbClr val="0070C0"/>
                </a:solidFill>
                <a:latin typeface="微软雅黑" panose="020B0503020204020204" pitchFamily="34" charset="-122"/>
                <a:ea typeface="微软雅黑" panose="020B0503020204020204" pitchFamily="34" charset="-122"/>
              </a:endParaRPr>
            </a:p>
          </p:txBody>
        </p:sp>
        <p:sp>
          <p:nvSpPr>
            <p:cNvPr id="152" name="Text4">
              <a:extLst>
                <a:ext uri="{FF2B5EF4-FFF2-40B4-BE49-F238E27FC236}">
                  <a16:creationId xmlns:a16="http://schemas.microsoft.com/office/drawing/2014/main" id="{4EAEC993-899C-57E7-F1EF-255D72A1F041}"/>
                </a:ext>
              </a:extLst>
            </p:cNvPr>
            <p:cNvSpPr txBox="1"/>
            <p:nvPr>
              <p:custDataLst>
                <p:tags r:id="rId7"/>
              </p:custDataLst>
            </p:nvPr>
          </p:nvSpPr>
          <p:spPr>
            <a:xfrm>
              <a:off x="8363622" y="4611646"/>
              <a:ext cx="3523574" cy="1170464"/>
            </a:xfrm>
            <a:prstGeom prst="rect">
              <a:avLst/>
            </a:prstGeom>
            <a:noFill/>
          </p:spPr>
          <p:txBody>
            <a:bodyPr wrap="square" anchor="ctr">
              <a:normAutofit/>
            </a:bodyPr>
            <a:lstStyle>
              <a:defPPr>
                <a:defRPr lang="zh-CN"/>
              </a:defPPr>
              <a:lvl1pPr marR="0" lvl="0" indent="0" algn="ctr" fontAlgn="auto">
                <a:lnSpc>
                  <a:spcPct val="100000"/>
                </a:lnSpc>
                <a:spcBef>
                  <a:spcPts val="0"/>
                </a:spcBef>
                <a:spcAft>
                  <a:spcPts val="0"/>
                </a:spcAft>
                <a:buClrTx/>
                <a:buSzTx/>
                <a:buFontTx/>
                <a:buNone/>
                <a:defRPr kumimoji="0" sz="2000" i="0" u="none" strike="noStrike" cap="none" spc="0" normalizeH="0" baseline="0">
                  <a:ln>
                    <a:noFill/>
                  </a:ln>
                  <a:solidFill>
                    <a:schemeClr val="accent1">
                      <a:lumMod val="50000"/>
                    </a:schemeClr>
                  </a:solidFill>
                  <a:effectLst/>
                  <a:uLnTx/>
                  <a:uFillTx/>
                  <a:latin typeface="+mj-ea"/>
                  <a:ea typeface="+mj-ea"/>
                </a:defRPr>
              </a:lvl1pPr>
            </a:lstStyle>
            <a:p>
              <a:r>
                <a:rPr lang="zh-CN" altLang="en-US" sz="2400" b="1">
                  <a:solidFill>
                    <a:schemeClr val="accent1">
                      <a:lumMod val="75000"/>
                    </a:schemeClr>
                  </a:solidFill>
                  <a:latin typeface="微软雅黑" panose="020B0503020204020204" pitchFamily="34" charset="-122"/>
                  <a:ea typeface="微软雅黑" panose="020B0503020204020204" pitchFamily="34" charset="-122"/>
                </a:rPr>
                <a:t>机器视觉与智能系统湖北省工程研究中心</a:t>
              </a:r>
              <a:endParaRPr lang="en-US" altLang="zh-CN" sz="2400"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153" name="Text4">
              <a:extLst>
                <a:ext uri="{FF2B5EF4-FFF2-40B4-BE49-F238E27FC236}">
                  <a16:creationId xmlns:a16="http://schemas.microsoft.com/office/drawing/2014/main" id="{3C8F593C-C382-829F-888C-E603B2BE19B0}"/>
                </a:ext>
              </a:extLst>
            </p:cNvPr>
            <p:cNvSpPr txBox="1"/>
            <p:nvPr>
              <p:custDataLst>
                <p:tags r:id="rId8"/>
              </p:custDataLst>
            </p:nvPr>
          </p:nvSpPr>
          <p:spPr>
            <a:xfrm>
              <a:off x="8363622" y="5899350"/>
              <a:ext cx="3523574" cy="965926"/>
            </a:xfrm>
            <a:prstGeom prst="rect">
              <a:avLst/>
            </a:prstGeom>
            <a:noFill/>
          </p:spPr>
          <p:txBody>
            <a:bodyPr wrap="square" anchor="ctr">
              <a:normAutofit/>
            </a:bodyPr>
            <a:lstStyle>
              <a:defPPr>
                <a:defRPr lang="zh-CN"/>
              </a:defPPr>
              <a:lvl1pPr marR="0" lvl="0" indent="0" algn="ctr" fontAlgn="auto">
                <a:lnSpc>
                  <a:spcPct val="100000"/>
                </a:lnSpc>
                <a:spcBef>
                  <a:spcPts val="0"/>
                </a:spcBef>
                <a:spcAft>
                  <a:spcPts val="0"/>
                </a:spcAft>
                <a:buClrTx/>
                <a:buSzTx/>
                <a:buFontTx/>
                <a:buNone/>
                <a:defRPr kumimoji="0" sz="2000" i="0" u="none" strike="noStrike" cap="none" spc="0" normalizeH="0" baseline="0">
                  <a:ln>
                    <a:noFill/>
                  </a:ln>
                  <a:solidFill>
                    <a:schemeClr val="accent1">
                      <a:lumMod val="50000"/>
                    </a:schemeClr>
                  </a:solidFill>
                  <a:effectLst/>
                  <a:uLnTx/>
                  <a:uFillTx/>
                  <a:latin typeface="+mj-ea"/>
                  <a:ea typeface="+mj-ea"/>
                </a:defRPr>
              </a:lvl1pPr>
            </a:lstStyle>
            <a:p>
              <a:r>
                <a:rPr lang="zh-CN" altLang="en-US" sz="2400" b="1">
                  <a:solidFill>
                    <a:srgbClr val="0070C0"/>
                  </a:solidFill>
                  <a:latin typeface="微软雅黑" panose="020B0503020204020204" pitchFamily="34" charset="-122"/>
                  <a:ea typeface="微软雅黑" panose="020B0503020204020204" pitchFamily="34" charset="-122"/>
                </a:rPr>
                <a:t>类脑智能系统湖北省重点实验室</a:t>
              </a:r>
              <a:endParaRPr lang="en-US" altLang="zh-CN" sz="2400" b="1">
                <a:solidFill>
                  <a:srgbClr val="0070C0"/>
                </a:solidFill>
                <a:latin typeface="微软雅黑" panose="020B0503020204020204" pitchFamily="34" charset="-122"/>
                <a:ea typeface="微软雅黑" panose="020B0503020204020204" pitchFamily="34" charset="-122"/>
              </a:endParaRPr>
            </a:p>
          </p:txBody>
        </p:sp>
      </p:grpSp>
      <p:sp>
        <p:nvSpPr>
          <p:cNvPr id="29" name="Text1">
            <a:extLst>
              <a:ext uri="{FF2B5EF4-FFF2-40B4-BE49-F238E27FC236}">
                <a16:creationId xmlns:a16="http://schemas.microsoft.com/office/drawing/2014/main" id="{A1A9C99B-561E-962C-CD6D-07A4430ECA77}"/>
              </a:ext>
            </a:extLst>
          </p:cNvPr>
          <p:cNvSpPr txBox="1"/>
          <p:nvPr>
            <p:custDataLst>
              <p:tags r:id="rId2"/>
            </p:custDataLst>
          </p:nvPr>
        </p:nvSpPr>
        <p:spPr>
          <a:xfrm flipH="1">
            <a:off x="214247" y="154546"/>
            <a:ext cx="7072002" cy="837127"/>
          </a:xfrm>
          <a:prstGeom prst="rect">
            <a:avLst/>
          </a:prstGeom>
          <a:noFill/>
        </p:spPr>
        <p:txBody>
          <a:bodyPr wrap="square" rtlCol="0" anchor="ctr" anchorCtr="0">
            <a:normAutofit fontScale="92500"/>
          </a:bodyPr>
          <a:lstStyle/>
          <a:p>
            <a:pPr fontAlgn="ctr">
              <a:lnSpc>
                <a:spcPct val="110000"/>
              </a:lnSpc>
              <a:defRPr/>
            </a:pPr>
            <a:r>
              <a:rPr lang="zh-CN" altLang="en-US" sz="4400" b="1" dirty="0">
                <a:solidFill>
                  <a:srgbClr val="9B49B8"/>
                </a:solidFill>
                <a:latin typeface="华文新魏" panose="02010800040101010101" pitchFamily="2" charset="-122"/>
                <a:ea typeface="华文新魏" panose="02010800040101010101" pitchFamily="2" charset="-122"/>
              </a:rPr>
              <a:t>赓续初心使命，开创崭新格局</a:t>
            </a:r>
            <a:endParaRPr lang="zh-CN" altLang="en-US" sz="4400" b="1" dirty="0">
              <a:solidFill>
                <a:srgbClr val="9B49B8"/>
              </a:solidFill>
              <a:latin typeface="华文新魏" panose="02010800040101010101" pitchFamily="2" charset="-122"/>
              <a:ea typeface="华文新魏" panose="02010800040101010101" pitchFamily="2" charset="-122"/>
              <a:sym typeface="思源黑体 CN" panose="020B0500000000000000" pitchFamily="34"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dissolve">
                                      <p:cBhvr>
                                        <p:cTn id="14" dur="500"/>
                                        <p:tgtEl>
                                          <p:spTgt spid="17"/>
                                        </p:tgtEl>
                                      </p:cBhvr>
                                    </p:animEffect>
                                  </p:childTnLst>
                                </p:cTn>
                              </p:par>
                            </p:childTnLst>
                          </p:cTn>
                        </p:par>
                        <p:par>
                          <p:cTn id="15" fill="hold">
                            <p:stCondLst>
                              <p:cond delay="500"/>
                            </p:stCondLst>
                            <p:childTnLst>
                              <p:par>
                                <p:cTn id="16" presetID="55" presetClass="entr" presetSubtype="0" fill="hold" grpId="0" nodeType="after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p:cTn id="18" dur="1000" fill="hold"/>
                                        <p:tgtEl>
                                          <p:spTgt spid="18"/>
                                        </p:tgtEl>
                                        <p:attrNameLst>
                                          <p:attrName>ppt_w</p:attrName>
                                        </p:attrNameLst>
                                      </p:cBhvr>
                                      <p:tavLst>
                                        <p:tav tm="0">
                                          <p:val>
                                            <p:strVal val="#ppt_w*0.70"/>
                                          </p:val>
                                        </p:tav>
                                        <p:tav tm="100000">
                                          <p:val>
                                            <p:strVal val="#ppt_w"/>
                                          </p:val>
                                        </p:tav>
                                      </p:tavLst>
                                    </p:anim>
                                    <p:anim calcmode="lin" valueType="num">
                                      <p:cBhvr>
                                        <p:cTn id="19" dur="1000" fill="hold"/>
                                        <p:tgtEl>
                                          <p:spTgt spid="18"/>
                                        </p:tgtEl>
                                        <p:attrNameLst>
                                          <p:attrName>ppt_h</p:attrName>
                                        </p:attrNameLst>
                                      </p:cBhvr>
                                      <p:tavLst>
                                        <p:tav tm="0">
                                          <p:val>
                                            <p:strVal val="#ppt_h"/>
                                          </p:val>
                                        </p:tav>
                                        <p:tav tm="100000">
                                          <p:val>
                                            <p:strVal val="#ppt_h"/>
                                          </p:val>
                                        </p:tav>
                                      </p:tavLst>
                                    </p:anim>
                                    <p:animEffect transition="in" filter="fade">
                                      <p:cBhvr>
                                        <p:cTn id="20"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shape 2">
            <a:extLst>
              <a:ext uri="{FF2B5EF4-FFF2-40B4-BE49-F238E27FC236}">
                <a16:creationId xmlns:a16="http://schemas.microsoft.com/office/drawing/2014/main" id="{70EBC089-981A-C655-352C-8C97A38EDA46}"/>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sp>
        <p:nvSpPr>
          <p:cNvPr id="15" name="矩形 14">
            <a:extLst>
              <a:ext uri="{FF2B5EF4-FFF2-40B4-BE49-F238E27FC236}">
                <a16:creationId xmlns:a16="http://schemas.microsoft.com/office/drawing/2014/main" id="{C4F4AF5B-709B-0EF4-B86D-6560A1127E9F}"/>
              </a:ext>
            </a:extLst>
          </p:cNvPr>
          <p:cNvSpPr/>
          <p:nvPr/>
        </p:nvSpPr>
        <p:spPr>
          <a:xfrm flipV="1">
            <a:off x="0" y="-6350"/>
            <a:ext cx="12192000" cy="6870700"/>
          </a:xfrm>
          <a:prstGeom prst="rect">
            <a:avLst/>
          </a:prstGeom>
          <a:gradFill flip="none" rotWithShape="1">
            <a:gsLst>
              <a:gs pos="0">
                <a:schemeClr val="bg1"/>
              </a:gs>
              <a:gs pos="68000">
                <a:schemeClr val="bg1">
                  <a:alpha val="76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8" name="Text3">
            <a:extLst>
              <a:ext uri="{FF2B5EF4-FFF2-40B4-BE49-F238E27FC236}">
                <a16:creationId xmlns:a16="http://schemas.microsoft.com/office/drawing/2014/main" id="{B0473ADB-E2C6-C223-CF9F-2E59EFE137E3}"/>
              </a:ext>
            </a:extLst>
          </p:cNvPr>
          <p:cNvSpPr txBox="1"/>
          <p:nvPr>
            <p:custDataLst>
              <p:tags r:id="rId2"/>
            </p:custDataLst>
          </p:nvPr>
        </p:nvSpPr>
        <p:spPr>
          <a:xfrm>
            <a:off x="836177" y="3143193"/>
            <a:ext cx="2781761" cy="2644150"/>
          </a:xfrm>
          <a:prstGeom prst="rect">
            <a:avLst/>
          </a:prstGeom>
          <a:noFill/>
        </p:spPr>
        <p:txBody>
          <a:bodyPr wrap="square" rtlCol="0">
            <a:normAutofit/>
          </a:bodyPr>
          <a:lstStyle/>
          <a:p>
            <a:pPr algn="just">
              <a:lnSpc>
                <a:spcPct val="150000"/>
              </a:lnSpc>
              <a:spcBef>
                <a:spcPts val="150"/>
              </a:spcBef>
              <a:spcAft>
                <a:spcPts val="150"/>
              </a:spcAft>
            </a:pPr>
            <a:endParaRPr lang="zh-CN" altLang="en-US" sz="1200" dirty="0">
              <a:solidFill>
                <a:schemeClr val="tx2"/>
              </a:solidFill>
              <a:latin typeface="微软雅黑" panose="020B0503020204020204" pitchFamily="34" charset="-122"/>
              <a:ea typeface="微软雅黑" panose="020B0503020204020204" pitchFamily="34" charset="-122"/>
            </a:endParaRPr>
          </a:p>
        </p:txBody>
      </p:sp>
      <p:pic>
        <p:nvPicPr>
          <p:cNvPr id="3" name="Shape1">
            <a:extLst>
              <a:ext uri="{FF2B5EF4-FFF2-40B4-BE49-F238E27FC236}">
                <a16:creationId xmlns:a16="http://schemas.microsoft.com/office/drawing/2014/main" id="{B8505CE1-870C-65A0-C53D-4CD40F878AEA}"/>
              </a:ext>
            </a:extLst>
          </p:cNvPr>
          <p:cNvPicPr>
            <a:picLocks noChangeAspect="1"/>
          </p:cNvPicPr>
          <p:nvPr>
            <p:custDataLst>
              <p:tags r:id="rId3"/>
            </p:custDataLst>
          </p:nvPr>
        </p:nvPicPr>
        <p:blipFill>
          <a:blip r:embed="rId22">
            <a:extLst>
              <a:ext uri="{96DAC541-7B7A-43D3-8B79-37D633B846F1}">
                <asvg:svgBlip xmlns:asvg="http://schemas.microsoft.com/office/drawing/2016/SVG/main" r:embed="rId23"/>
              </a:ext>
            </a:extLst>
          </a:blip>
          <a:stretch>
            <a:fillRect/>
          </a:stretch>
        </p:blipFill>
        <p:spPr>
          <a:xfrm>
            <a:off x="4049184" y="3773368"/>
            <a:ext cx="397656" cy="143156"/>
          </a:xfrm>
          <a:prstGeom prst="rect">
            <a:avLst/>
          </a:prstGeom>
        </p:spPr>
      </p:pic>
      <p:pic>
        <p:nvPicPr>
          <p:cNvPr id="34" name="Shape2">
            <a:extLst>
              <a:ext uri="{FF2B5EF4-FFF2-40B4-BE49-F238E27FC236}">
                <a16:creationId xmlns:a16="http://schemas.microsoft.com/office/drawing/2014/main" id="{CCF70462-8F6E-7C65-D37F-BE0B66073889}"/>
              </a:ext>
            </a:extLst>
          </p:cNvPr>
          <p:cNvPicPr>
            <a:picLocks noChangeAspect="1"/>
          </p:cNvPicPr>
          <p:nvPr>
            <p:custDataLst>
              <p:tags r:id="rId4"/>
            </p:custDataLst>
          </p:nvPr>
        </p:nvPicPr>
        <p:blipFill>
          <a:blip r:embed="rId22">
            <a:extLst>
              <a:ext uri="{96DAC541-7B7A-43D3-8B79-37D633B846F1}">
                <asvg:svgBlip xmlns:asvg="http://schemas.microsoft.com/office/drawing/2016/SVG/main" r:embed="rId24"/>
              </a:ext>
            </a:extLst>
          </a:blip>
          <a:stretch>
            <a:fillRect/>
          </a:stretch>
        </p:blipFill>
        <p:spPr>
          <a:xfrm>
            <a:off x="7883551" y="3759659"/>
            <a:ext cx="397656" cy="143156"/>
          </a:xfrm>
          <a:prstGeom prst="rect">
            <a:avLst/>
          </a:prstGeom>
        </p:spPr>
      </p:pic>
      <p:grpSp>
        <p:nvGrpSpPr>
          <p:cNvPr id="18" name="组合 17">
            <a:extLst>
              <a:ext uri="{FF2B5EF4-FFF2-40B4-BE49-F238E27FC236}">
                <a16:creationId xmlns:a16="http://schemas.microsoft.com/office/drawing/2014/main" id="{7C949189-5788-41AD-89C9-351FD67352FC}"/>
              </a:ext>
            </a:extLst>
          </p:cNvPr>
          <p:cNvGrpSpPr/>
          <p:nvPr/>
        </p:nvGrpSpPr>
        <p:grpSpPr>
          <a:xfrm>
            <a:off x="591146" y="1523519"/>
            <a:ext cx="3303753" cy="4523589"/>
            <a:chOff x="591146" y="1523519"/>
            <a:chExt cx="3303753" cy="4523589"/>
          </a:xfrm>
        </p:grpSpPr>
        <p:sp>
          <p:nvSpPr>
            <p:cNvPr id="5" name="Text1">
              <a:extLst>
                <a:ext uri="{FF2B5EF4-FFF2-40B4-BE49-F238E27FC236}">
                  <a16:creationId xmlns:a16="http://schemas.microsoft.com/office/drawing/2014/main" id="{DB27337A-DD7B-69F6-5A45-DF399E13788F}"/>
                </a:ext>
              </a:extLst>
            </p:cNvPr>
            <p:cNvSpPr/>
            <p:nvPr>
              <p:custDataLst>
                <p:tags r:id="rId15"/>
              </p:custDataLst>
            </p:nvPr>
          </p:nvSpPr>
          <p:spPr>
            <a:xfrm>
              <a:off x="625764" y="1523519"/>
              <a:ext cx="3234519" cy="452358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9" name="Text2">
              <a:extLst>
                <a:ext uri="{FF2B5EF4-FFF2-40B4-BE49-F238E27FC236}">
                  <a16:creationId xmlns:a16="http://schemas.microsoft.com/office/drawing/2014/main" id="{0852850F-BAF6-5BD5-764C-D68B128ECF4A}"/>
                </a:ext>
              </a:extLst>
            </p:cNvPr>
            <p:cNvSpPr txBox="1"/>
            <p:nvPr>
              <p:custDataLst>
                <p:tags r:id="rId16"/>
              </p:custDataLst>
            </p:nvPr>
          </p:nvSpPr>
          <p:spPr>
            <a:xfrm>
              <a:off x="1996491" y="1834359"/>
              <a:ext cx="540000" cy="54000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微软雅黑" panose="020B0503020204020204" pitchFamily="34" charset="-122"/>
                <a:ea typeface="微软雅黑" panose="020B0503020204020204" pitchFamily="34" charset="-122"/>
                <a:cs typeface="+mn-ea"/>
                <a:sym typeface="+mn-lt"/>
              </a:endParaRPr>
            </a:p>
          </p:txBody>
        </p:sp>
        <p:sp>
          <p:nvSpPr>
            <p:cNvPr id="9" name="Text4">
              <a:extLst>
                <a:ext uri="{FF2B5EF4-FFF2-40B4-BE49-F238E27FC236}">
                  <a16:creationId xmlns:a16="http://schemas.microsoft.com/office/drawing/2014/main" id="{7C0018B0-F39B-F17F-FC14-391A704146B9}"/>
                </a:ext>
              </a:extLst>
            </p:cNvPr>
            <p:cNvSpPr txBox="1"/>
            <p:nvPr>
              <p:custDataLst>
                <p:tags r:id="rId17"/>
              </p:custDataLst>
            </p:nvPr>
          </p:nvSpPr>
          <p:spPr>
            <a:xfrm>
              <a:off x="591146" y="2767280"/>
              <a:ext cx="3303753" cy="2567201"/>
            </a:xfrm>
            <a:prstGeom prst="rect">
              <a:avLst/>
            </a:prstGeom>
            <a:noFill/>
          </p:spPr>
          <p:txBody>
            <a:bodyPr wrap="square" rtlCol="0" anchor="ctr" anchorCtr="0">
              <a:normAutofit/>
            </a:bodyPr>
            <a:lstStyle/>
            <a:p>
              <a:pPr algn="ctr"/>
              <a:r>
                <a:rPr lang="zh-CN" altLang="en-US" sz="2800" b="1" dirty="0">
                  <a:solidFill>
                    <a:schemeClr val="tx2"/>
                  </a:solidFill>
                  <a:latin typeface="微软雅黑" panose="020B0503020204020204" pitchFamily="34" charset="-122"/>
                  <a:ea typeface="微软雅黑" panose="020B0503020204020204" pitchFamily="34" charset="-122"/>
                </a:rPr>
                <a:t>抢抓机遇</a:t>
              </a:r>
              <a:endParaRPr lang="en-US" altLang="zh-CN" sz="2800" b="1" dirty="0">
                <a:solidFill>
                  <a:schemeClr val="tx2"/>
                </a:solidFill>
                <a:latin typeface="微软雅黑" panose="020B0503020204020204" pitchFamily="34" charset="-122"/>
                <a:ea typeface="微软雅黑" panose="020B0503020204020204" pitchFamily="34" charset="-122"/>
              </a:endParaRPr>
            </a:p>
            <a:p>
              <a:endParaRPr lang="en-US" altLang="zh-CN" sz="2800" b="1" dirty="0">
                <a:solidFill>
                  <a:schemeClr val="tx2"/>
                </a:solidFill>
                <a:latin typeface="微软雅黑" panose="020B0503020204020204" pitchFamily="34" charset="-122"/>
                <a:ea typeface="微软雅黑" panose="020B0503020204020204" pitchFamily="34" charset="-122"/>
              </a:endParaRPr>
            </a:p>
            <a:p>
              <a:pPr algn="ctr"/>
              <a:r>
                <a:rPr lang="zh-CN" altLang="en-US" sz="2800" b="1" dirty="0">
                  <a:solidFill>
                    <a:schemeClr val="tx2"/>
                  </a:solidFill>
                  <a:latin typeface="微软雅黑" panose="020B0503020204020204" pitchFamily="34" charset="-122"/>
                  <a:ea typeface="微软雅黑" panose="020B0503020204020204" pitchFamily="34" charset="-122"/>
                </a:rPr>
                <a:t>做人工智能研究的引领者</a:t>
              </a:r>
              <a:endParaRPr lang="en-US" altLang="zh-CN" sz="2800" b="1" dirty="0">
                <a:solidFill>
                  <a:schemeClr val="tx2"/>
                </a:solidFill>
                <a:latin typeface="微软雅黑" panose="020B0503020204020204" pitchFamily="34" charset="-122"/>
                <a:ea typeface="微软雅黑" panose="020B0503020204020204" pitchFamily="34" charset="-122"/>
              </a:endParaRPr>
            </a:p>
            <a:p>
              <a:endParaRPr lang="en-US" altLang="zh-CN" sz="2000" b="1" dirty="0">
                <a:solidFill>
                  <a:srgbClr val="333333"/>
                </a:solidFill>
                <a:highlight>
                  <a:srgbClr val="FCFCFC"/>
                </a:highlight>
                <a:latin typeface="Arial" panose="020B0604020202020204" pitchFamily="34" charset="0"/>
              </a:endParaRPr>
            </a:p>
          </p:txBody>
        </p:sp>
        <p:pic>
          <p:nvPicPr>
            <p:cNvPr id="6" name="Shape3">
              <a:extLst>
                <a:ext uri="{FF2B5EF4-FFF2-40B4-BE49-F238E27FC236}">
                  <a16:creationId xmlns:a16="http://schemas.microsoft.com/office/drawing/2014/main" id="{B7CBAD99-179D-75E1-A70C-F702435C77A5}"/>
                </a:ext>
              </a:extLst>
            </p:cNvPr>
            <p:cNvPicPr>
              <a:picLocks/>
            </p:cNvPicPr>
            <p:nvPr>
              <p:custDataLst>
                <p:tags r:id="rId18"/>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116670" y="1957557"/>
              <a:ext cx="299642" cy="293605"/>
            </a:xfrm>
            <a:prstGeom prst="rect">
              <a:avLst/>
            </a:prstGeom>
          </p:spPr>
        </p:pic>
      </p:grpSp>
      <p:grpSp>
        <p:nvGrpSpPr>
          <p:cNvPr id="20" name="组合 19">
            <a:extLst>
              <a:ext uri="{FF2B5EF4-FFF2-40B4-BE49-F238E27FC236}">
                <a16:creationId xmlns:a16="http://schemas.microsoft.com/office/drawing/2014/main" id="{CC96B399-BDF2-9B1F-6938-C7C852C14D66}"/>
              </a:ext>
            </a:extLst>
          </p:cNvPr>
          <p:cNvGrpSpPr/>
          <p:nvPr/>
        </p:nvGrpSpPr>
        <p:grpSpPr>
          <a:xfrm>
            <a:off x="4513575" y="1523519"/>
            <a:ext cx="3234519" cy="4523589"/>
            <a:chOff x="4513575" y="1523519"/>
            <a:chExt cx="3234519" cy="4523589"/>
          </a:xfrm>
        </p:grpSpPr>
        <p:sp>
          <p:nvSpPr>
            <p:cNvPr id="13" name="Text5">
              <a:extLst>
                <a:ext uri="{FF2B5EF4-FFF2-40B4-BE49-F238E27FC236}">
                  <a16:creationId xmlns:a16="http://schemas.microsoft.com/office/drawing/2014/main" id="{33D30E34-215B-5FB5-79EF-5AE6B20E9D38}"/>
                </a:ext>
              </a:extLst>
            </p:cNvPr>
            <p:cNvSpPr/>
            <p:nvPr>
              <p:custDataLst>
                <p:tags r:id="rId11"/>
              </p:custDataLst>
            </p:nvPr>
          </p:nvSpPr>
          <p:spPr>
            <a:xfrm>
              <a:off x="4513575" y="1523519"/>
              <a:ext cx="3234519" cy="45235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Text6">
              <a:extLst>
                <a:ext uri="{FF2B5EF4-FFF2-40B4-BE49-F238E27FC236}">
                  <a16:creationId xmlns:a16="http://schemas.microsoft.com/office/drawing/2014/main" id="{D83E63F6-7CC9-EFF4-111E-8CE0EB2B656D}"/>
                </a:ext>
              </a:extLst>
            </p:cNvPr>
            <p:cNvSpPr txBox="1"/>
            <p:nvPr>
              <p:custDataLst>
                <p:tags r:id="rId12"/>
              </p:custDataLst>
            </p:nvPr>
          </p:nvSpPr>
          <p:spPr>
            <a:xfrm>
              <a:off x="5907452" y="1834359"/>
              <a:ext cx="540000" cy="54000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22" name="Text8">
              <a:extLst>
                <a:ext uri="{FF2B5EF4-FFF2-40B4-BE49-F238E27FC236}">
                  <a16:creationId xmlns:a16="http://schemas.microsoft.com/office/drawing/2014/main" id="{67CACD79-D6E8-00E6-A0A8-65F791268491}"/>
                </a:ext>
              </a:extLst>
            </p:cNvPr>
            <p:cNvSpPr txBox="1"/>
            <p:nvPr>
              <p:custDataLst>
                <p:tags r:id="rId13"/>
              </p:custDataLst>
            </p:nvPr>
          </p:nvSpPr>
          <p:spPr>
            <a:xfrm>
              <a:off x="4548191" y="3019784"/>
              <a:ext cx="3065718" cy="2277827"/>
            </a:xfrm>
            <a:prstGeom prst="rect">
              <a:avLst/>
            </a:prstGeom>
            <a:noFill/>
          </p:spPr>
          <p:txBody>
            <a:bodyPr wrap="square" rtlCol="0" anchor="ctr" anchorCtr="0">
              <a:normAutofit/>
            </a:bodyPr>
            <a:lstStyle/>
            <a:p>
              <a:pPr algn="ctr" fontAlgn="ctr">
                <a:lnSpc>
                  <a:spcPct val="120000"/>
                </a:lnSpc>
              </a:pPr>
              <a:r>
                <a:rPr lang="zh-CN" altLang="en-US" sz="2800" b="1" dirty="0">
                  <a:solidFill>
                    <a:schemeClr val="bg1"/>
                  </a:solidFill>
                  <a:latin typeface="微软雅黑" panose="020B0503020204020204" pitchFamily="34" charset="-122"/>
                  <a:ea typeface="微软雅黑" panose="020B0503020204020204" pitchFamily="34" charset="-122"/>
                </a:rPr>
                <a:t>打造特色</a:t>
              </a:r>
              <a:endParaRPr lang="en-US" altLang="zh-CN" sz="2800" b="1" dirty="0">
                <a:solidFill>
                  <a:schemeClr val="bg1"/>
                </a:solidFill>
                <a:latin typeface="微软雅黑" panose="020B0503020204020204" pitchFamily="34" charset="-122"/>
                <a:ea typeface="微软雅黑" panose="020B0503020204020204" pitchFamily="34" charset="-122"/>
              </a:endParaRPr>
            </a:p>
            <a:p>
              <a:pPr algn="ctr" fontAlgn="ctr">
                <a:lnSpc>
                  <a:spcPct val="120000"/>
                </a:lnSpc>
              </a:pPr>
              <a:endParaRPr lang="en-US" altLang="zh-CN" sz="2800" b="1" dirty="0">
                <a:solidFill>
                  <a:schemeClr val="bg1"/>
                </a:solidFill>
                <a:latin typeface="微软雅黑" panose="020B0503020204020204" pitchFamily="34" charset="-122"/>
                <a:ea typeface="微软雅黑" panose="020B0503020204020204" pitchFamily="34" charset="-122"/>
              </a:endParaRPr>
            </a:p>
            <a:p>
              <a:pPr algn="ctr" fontAlgn="ctr">
                <a:lnSpc>
                  <a:spcPct val="120000"/>
                </a:lnSpc>
              </a:pPr>
              <a:r>
                <a:rPr lang="zh-CN" altLang="en-US" sz="2800" b="1" dirty="0">
                  <a:solidFill>
                    <a:schemeClr val="bg1"/>
                  </a:solidFill>
                  <a:latin typeface="微软雅黑" panose="020B0503020204020204" pitchFamily="34" charset="-122"/>
                  <a:ea typeface="微软雅黑" panose="020B0503020204020204" pitchFamily="34" charset="-122"/>
                </a:rPr>
                <a:t>做人工智能发展的创新者</a:t>
              </a:r>
              <a:endParaRPr lang="en-US" altLang="zh-CN" sz="2800" b="1" dirty="0">
                <a:solidFill>
                  <a:schemeClr val="bg1"/>
                </a:solidFill>
                <a:latin typeface="微软雅黑" panose="020B0503020204020204" pitchFamily="34" charset="-122"/>
                <a:ea typeface="微软雅黑" panose="020B0503020204020204" pitchFamily="34" charset="-122"/>
              </a:endParaRPr>
            </a:p>
            <a:p>
              <a:pPr algn="ctr" fontAlgn="ctr">
                <a:lnSpc>
                  <a:spcPct val="120000"/>
                </a:lnSpc>
              </a:pPr>
              <a:endParaRPr lang="zh-CN" altLang="en-US" sz="2800" b="1" dirty="0">
                <a:solidFill>
                  <a:schemeClr val="bg1"/>
                </a:solidFill>
                <a:latin typeface="微软雅黑" panose="020B0503020204020204" pitchFamily="34" charset="-122"/>
                <a:ea typeface="微软雅黑" panose="020B0503020204020204" pitchFamily="34" charset="-122"/>
              </a:endParaRPr>
            </a:p>
          </p:txBody>
        </p:sp>
        <p:pic>
          <p:nvPicPr>
            <p:cNvPr id="10" name="Shape4">
              <a:extLst>
                <a:ext uri="{FF2B5EF4-FFF2-40B4-BE49-F238E27FC236}">
                  <a16:creationId xmlns:a16="http://schemas.microsoft.com/office/drawing/2014/main" id="{F5728FAC-CE04-9554-8D8B-598C5D912A72}"/>
                </a:ext>
              </a:extLst>
            </p:cNvPr>
            <p:cNvPicPr>
              <a:picLocks/>
            </p:cNvPicPr>
            <p:nvPr>
              <p:custDataLst>
                <p:tags r:id="rId14"/>
              </p:custDataLst>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6027631" y="1957557"/>
              <a:ext cx="299642" cy="293605"/>
            </a:xfrm>
            <a:prstGeom prst="rect">
              <a:avLst/>
            </a:prstGeom>
          </p:spPr>
        </p:pic>
      </p:grpSp>
      <p:grpSp>
        <p:nvGrpSpPr>
          <p:cNvPr id="21" name="组合 20">
            <a:extLst>
              <a:ext uri="{FF2B5EF4-FFF2-40B4-BE49-F238E27FC236}">
                <a16:creationId xmlns:a16="http://schemas.microsoft.com/office/drawing/2014/main" id="{67D05F98-68DE-5CF5-65F3-6942C9F22FAE}"/>
              </a:ext>
            </a:extLst>
          </p:cNvPr>
          <p:cNvGrpSpPr/>
          <p:nvPr/>
        </p:nvGrpSpPr>
        <p:grpSpPr>
          <a:xfrm>
            <a:off x="8352787" y="1511573"/>
            <a:ext cx="3234519" cy="4523589"/>
            <a:chOff x="8352787" y="1511573"/>
            <a:chExt cx="3234519" cy="4523589"/>
          </a:xfrm>
        </p:grpSpPr>
        <p:sp>
          <p:nvSpPr>
            <p:cNvPr id="25" name="Text9">
              <a:extLst>
                <a:ext uri="{FF2B5EF4-FFF2-40B4-BE49-F238E27FC236}">
                  <a16:creationId xmlns:a16="http://schemas.microsoft.com/office/drawing/2014/main" id="{2EFAF2AB-F361-1DAB-55CC-6A4964FC0DF5}"/>
                </a:ext>
              </a:extLst>
            </p:cNvPr>
            <p:cNvSpPr/>
            <p:nvPr>
              <p:custDataLst>
                <p:tags r:id="rId7"/>
              </p:custDataLst>
            </p:nvPr>
          </p:nvSpPr>
          <p:spPr>
            <a:xfrm>
              <a:off x="8352787" y="1511573"/>
              <a:ext cx="3234519" cy="452358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Text10">
              <a:extLst>
                <a:ext uri="{FF2B5EF4-FFF2-40B4-BE49-F238E27FC236}">
                  <a16:creationId xmlns:a16="http://schemas.microsoft.com/office/drawing/2014/main" id="{D34AE943-C662-98A4-C28A-6453AA83229A}"/>
                </a:ext>
              </a:extLst>
            </p:cNvPr>
            <p:cNvSpPr txBox="1"/>
            <p:nvPr>
              <p:custDataLst>
                <p:tags r:id="rId8"/>
              </p:custDataLst>
            </p:nvPr>
          </p:nvSpPr>
          <p:spPr>
            <a:xfrm>
              <a:off x="9734376" y="1806086"/>
              <a:ext cx="540000" cy="54000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微软雅黑" panose="020B0503020204020204" pitchFamily="34" charset="-122"/>
                <a:ea typeface="微软雅黑" panose="020B0503020204020204" pitchFamily="34" charset="-122"/>
                <a:cs typeface="+mn-ea"/>
                <a:sym typeface="+mn-lt"/>
              </a:endParaRPr>
            </a:p>
          </p:txBody>
        </p:sp>
        <p:sp>
          <p:nvSpPr>
            <p:cNvPr id="32" name="Text12">
              <a:extLst>
                <a:ext uri="{FF2B5EF4-FFF2-40B4-BE49-F238E27FC236}">
                  <a16:creationId xmlns:a16="http://schemas.microsoft.com/office/drawing/2014/main" id="{3DA71C33-3CBE-0639-AF43-9E78F1788A64}"/>
                </a:ext>
              </a:extLst>
            </p:cNvPr>
            <p:cNvSpPr txBox="1"/>
            <p:nvPr>
              <p:custDataLst>
                <p:tags r:id="rId9"/>
              </p:custDataLst>
            </p:nvPr>
          </p:nvSpPr>
          <p:spPr>
            <a:xfrm>
              <a:off x="8416664" y="2664679"/>
              <a:ext cx="3145813" cy="2311986"/>
            </a:xfrm>
            <a:prstGeom prst="rect">
              <a:avLst/>
            </a:prstGeom>
            <a:noFill/>
          </p:spPr>
          <p:txBody>
            <a:bodyPr wrap="square" rtlCol="0" anchor="ctr" anchorCtr="0">
              <a:normAutofit/>
            </a:bodyPr>
            <a:lstStyle/>
            <a:p>
              <a:pPr algn="ctr"/>
              <a:r>
                <a:rPr lang="zh-CN" altLang="en-US" sz="2800" b="1" dirty="0">
                  <a:solidFill>
                    <a:schemeClr val="tx2"/>
                  </a:solidFill>
                  <a:latin typeface="微软雅黑" panose="020B0503020204020204" pitchFamily="34" charset="-122"/>
                  <a:ea typeface="微软雅黑" panose="020B0503020204020204" pitchFamily="34" charset="-122"/>
                </a:rPr>
                <a:t>勇担使命</a:t>
              </a:r>
              <a:endParaRPr lang="en-US" altLang="zh-CN" sz="2800" b="1" dirty="0">
                <a:solidFill>
                  <a:schemeClr val="tx2"/>
                </a:solidFill>
                <a:latin typeface="微软雅黑" panose="020B0503020204020204" pitchFamily="34" charset="-122"/>
                <a:ea typeface="微软雅黑" panose="020B0503020204020204" pitchFamily="34" charset="-122"/>
              </a:endParaRPr>
            </a:p>
            <a:p>
              <a:pPr algn="ctr"/>
              <a:endParaRPr lang="en-US" altLang="zh-CN" sz="2800" b="1" dirty="0">
                <a:solidFill>
                  <a:schemeClr val="tx2"/>
                </a:solidFill>
                <a:latin typeface="微软雅黑" panose="020B0503020204020204" pitchFamily="34" charset="-122"/>
                <a:ea typeface="微软雅黑" panose="020B0503020204020204" pitchFamily="34" charset="-122"/>
              </a:endParaRPr>
            </a:p>
            <a:p>
              <a:pPr algn="ctr"/>
              <a:r>
                <a:rPr lang="zh-CN" altLang="en-US" sz="2800" b="1" dirty="0">
                  <a:solidFill>
                    <a:schemeClr val="tx2"/>
                  </a:solidFill>
                  <a:latin typeface="微软雅黑" panose="020B0503020204020204" pitchFamily="34" charset="-122"/>
                  <a:ea typeface="微软雅黑" panose="020B0503020204020204" pitchFamily="34" charset="-122"/>
                </a:rPr>
                <a:t>做人工智能产业的服务者</a:t>
              </a:r>
            </a:p>
          </p:txBody>
        </p:sp>
        <p:pic>
          <p:nvPicPr>
            <p:cNvPr id="12" name="Shape5">
              <a:extLst>
                <a:ext uri="{FF2B5EF4-FFF2-40B4-BE49-F238E27FC236}">
                  <a16:creationId xmlns:a16="http://schemas.microsoft.com/office/drawing/2014/main" id="{19AF2CF2-D088-B9CA-16C1-2EEB9BAACC48}"/>
                </a:ext>
              </a:extLst>
            </p:cNvPr>
            <p:cNvPicPr>
              <a:picLocks/>
            </p:cNvPicPr>
            <p:nvPr>
              <p:custDataLst>
                <p:tags r:id="rId10"/>
              </p:custDataLst>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9854555" y="1929284"/>
              <a:ext cx="299642" cy="293605"/>
            </a:xfrm>
            <a:prstGeom prst="rect">
              <a:avLst/>
            </a:prstGeom>
          </p:spPr>
        </p:pic>
      </p:grpSp>
      <p:sp>
        <p:nvSpPr>
          <p:cNvPr id="4" name="Text1">
            <a:extLst>
              <a:ext uri="{FF2B5EF4-FFF2-40B4-BE49-F238E27FC236}">
                <a16:creationId xmlns:a16="http://schemas.microsoft.com/office/drawing/2014/main" id="{BD5E0A43-5DD2-96CD-E0E0-450C854CFEAD}"/>
              </a:ext>
            </a:extLst>
          </p:cNvPr>
          <p:cNvSpPr txBox="1"/>
          <p:nvPr>
            <p:custDataLst>
              <p:tags r:id="rId5"/>
            </p:custDataLst>
          </p:nvPr>
        </p:nvSpPr>
        <p:spPr>
          <a:xfrm>
            <a:off x="522628" y="1086972"/>
            <a:ext cx="11669372" cy="720348"/>
          </a:xfrm>
          <a:prstGeom prst="rect">
            <a:avLst/>
          </a:prstGeom>
          <a:noFill/>
        </p:spPr>
        <p:txBody>
          <a:bodyPr wrap="square" rtlCol="0" anchor="ctr" anchorCtr="0">
            <a:normAutofit lnSpcReduction="10000"/>
          </a:bodyPr>
          <a:lstStyle/>
          <a:p>
            <a:pPr fontAlgn="ctr">
              <a:lnSpc>
                <a:spcPct val="110000"/>
              </a:lnSpc>
              <a:defRPr/>
            </a:pPr>
            <a:endParaRPr lang="zh-CN" altLang="en-US" sz="4100" b="1" dirty="0">
              <a:solidFill>
                <a:srgbClr val="9B49B8"/>
              </a:solidFill>
              <a:latin typeface="华文新魏" panose="02010800040101010101" pitchFamily="2" charset="-122"/>
              <a:ea typeface="华文新魏" panose="02010800040101010101" pitchFamily="2" charset="-122"/>
              <a:sym typeface="思源黑体 CN" panose="020B0500000000000000" pitchFamily="34" charset="-122"/>
            </a:endParaRPr>
          </a:p>
        </p:txBody>
      </p:sp>
      <p:sp>
        <p:nvSpPr>
          <p:cNvPr id="11" name="Text1">
            <a:extLst>
              <a:ext uri="{FF2B5EF4-FFF2-40B4-BE49-F238E27FC236}">
                <a16:creationId xmlns:a16="http://schemas.microsoft.com/office/drawing/2014/main" id="{06DC599B-A98F-1D29-0C21-C4E525794606}"/>
              </a:ext>
            </a:extLst>
          </p:cNvPr>
          <p:cNvSpPr txBox="1"/>
          <p:nvPr>
            <p:custDataLst>
              <p:tags r:id="rId6"/>
            </p:custDataLst>
          </p:nvPr>
        </p:nvSpPr>
        <p:spPr>
          <a:xfrm flipH="1">
            <a:off x="214247" y="154546"/>
            <a:ext cx="7072002" cy="837127"/>
          </a:xfrm>
          <a:prstGeom prst="rect">
            <a:avLst/>
          </a:prstGeom>
          <a:noFill/>
        </p:spPr>
        <p:txBody>
          <a:bodyPr wrap="square" rtlCol="0" anchor="ctr" anchorCtr="0">
            <a:normAutofit fontScale="92500"/>
          </a:bodyPr>
          <a:lstStyle/>
          <a:p>
            <a:pPr fontAlgn="ctr">
              <a:lnSpc>
                <a:spcPct val="110000"/>
              </a:lnSpc>
              <a:defRPr/>
            </a:pPr>
            <a:r>
              <a:rPr lang="zh-CN" altLang="en-US" sz="4400" b="1" dirty="0">
                <a:solidFill>
                  <a:srgbClr val="9B49B8"/>
                </a:solidFill>
                <a:latin typeface="华文新魏" panose="02010800040101010101" pitchFamily="2" charset="-122"/>
                <a:ea typeface="华文新魏" panose="02010800040101010101" pitchFamily="2" charset="-122"/>
              </a:rPr>
              <a:t>赓续初心使命，开创崭新格局</a:t>
            </a:r>
            <a:endParaRPr lang="zh-CN" altLang="en-US" sz="4400" b="1" dirty="0">
              <a:solidFill>
                <a:srgbClr val="9B49B8"/>
              </a:solidFill>
              <a:latin typeface="华文新魏" panose="02010800040101010101" pitchFamily="2" charset="-122"/>
              <a:ea typeface="华文新魏" panose="02010800040101010101" pitchFamily="2" charset="-122"/>
              <a:sym typeface="思源黑体 CN" panose="020B0500000000000000" pitchFamily="34" charset="-122"/>
            </a:endParaRPr>
          </a:p>
        </p:txBody>
      </p:sp>
    </p:spTree>
    <p:custDataLst>
      <p:tags r:id="rId1"/>
    </p:custDataLst>
    <p:extLst>
      <p:ext uri="{BB962C8B-B14F-4D97-AF65-F5344CB8AC3E}">
        <p14:creationId xmlns:p14="http://schemas.microsoft.com/office/powerpoint/2010/main" val="1499473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9" presetClass="entr" presetSubtype="0" fill="hold" nodeType="after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dissolve">
                                      <p:cBhvr>
                                        <p:cTn id="16" dur="500"/>
                                        <p:tgtEl>
                                          <p:spTgt spid="20"/>
                                        </p:tgtEl>
                                      </p:cBhvr>
                                    </p:animEffect>
                                  </p:childTnLst>
                                </p:cTn>
                              </p:par>
                            </p:childTnLst>
                          </p:cTn>
                        </p:par>
                        <p:par>
                          <p:cTn id="17" fill="hold">
                            <p:stCondLst>
                              <p:cond delay="1500"/>
                            </p:stCondLst>
                            <p:childTnLst>
                              <p:par>
                                <p:cTn id="18" presetID="2" presetClass="entr" presetSubtype="4" fill="hold" nodeType="afterEffect">
                                  <p:stCondLst>
                                    <p:cond delay="0"/>
                                  </p:stCondLst>
                                  <p:childTnLst>
                                    <p:set>
                                      <p:cBhvr>
                                        <p:cTn id="19" dur="1" fill="hold">
                                          <p:stCondLst>
                                            <p:cond delay="0"/>
                                          </p:stCondLst>
                                        </p:cTn>
                                        <p:tgtEl>
                                          <p:spTgt spid="34"/>
                                        </p:tgtEl>
                                        <p:attrNameLst>
                                          <p:attrName>style.visibility</p:attrName>
                                        </p:attrNameLst>
                                      </p:cBhvr>
                                      <p:to>
                                        <p:strVal val="visible"/>
                                      </p:to>
                                    </p:set>
                                    <p:anim calcmode="lin" valueType="num">
                                      <p:cBhvr additive="base">
                                        <p:cTn id="20" dur="500" fill="hold"/>
                                        <p:tgtEl>
                                          <p:spTgt spid="34"/>
                                        </p:tgtEl>
                                        <p:attrNameLst>
                                          <p:attrName>ppt_x</p:attrName>
                                        </p:attrNameLst>
                                      </p:cBhvr>
                                      <p:tavLst>
                                        <p:tav tm="0">
                                          <p:val>
                                            <p:strVal val="#ppt_x"/>
                                          </p:val>
                                        </p:tav>
                                        <p:tav tm="100000">
                                          <p:val>
                                            <p:strVal val="#ppt_x"/>
                                          </p:val>
                                        </p:tav>
                                      </p:tavLst>
                                    </p:anim>
                                    <p:anim calcmode="lin" valueType="num">
                                      <p:cBhvr additive="base">
                                        <p:cTn id="21" dur="500" fill="hold"/>
                                        <p:tgtEl>
                                          <p:spTgt spid="34"/>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9" presetClass="entr" presetSubtype="0" fill="hold" nodeType="after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dissolve">
                                      <p:cBhvr>
                                        <p:cTn id="2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pic>
        <p:nvPicPr>
          <p:cNvPr id="6" name="shap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2" name="矩形 1"/>
          <p:cNvSpPr/>
          <p:nvPr>
            <p:custDataLst>
              <p:tags r:id="rId2"/>
            </p:custDataLst>
          </p:nvPr>
        </p:nvSpPr>
        <p:spPr>
          <a:xfrm flipH="1">
            <a:off x="1717040" y="0"/>
            <a:ext cx="10474960" cy="6858000"/>
          </a:xfrm>
          <a:prstGeom prst="rect">
            <a:avLst/>
          </a:prstGeom>
          <a:gradFill>
            <a:gsLst>
              <a:gs pos="32000">
                <a:schemeClr val="accent1">
                  <a:alpha val="70000"/>
                </a:schemeClr>
              </a:gs>
              <a:gs pos="91000">
                <a:schemeClr val="accent1">
                  <a:alpha val="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Text1"/>
          <p:cNvSpPr txBox="1"/>
          <p:nvPr>
            <p:custDataLst>
              <p:tags r:id="rId3"/>
            </p:custDataLst>
          </p:nvPr>
        </p:nvSpPr>
        <p:spPr>
          <a:xfrm>
            <a:off x="7699289" y="3334595"/>
            <a:ext cx="4388633" cy="1357761"/>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fontAlgn="ctr"/>
            <a:r>
              <a:rPr lang="zh-CN" altLang="en-US" sz="4000" spc="0" dirty="0">
                <a:solidFill>
                  <a:schemeClr val="tx2"/>
                </a:solidFill>
                <a:uFillTx/>
                <a:latin typeface="FZXiaoBiaoSong-B05S" panose="02010601030101010101" pitchFamily="2" charset="-122"/>
                <a:ea typeface="FZXiaoBiaoSong-B05S" panose="02010601030101010101" pitchFamily="2" charset="-122"/>
                <a:cs typeface="字体圈欣意冠黑体" panose="00000500000000000000" charset="-122"/>
                <a:sym typeface="+mn-lt"/>
              </a:rPr>
              <a:t>学科崛起：</a:t>
            </a:r>
            <a:endParaRPr lang="en-US" altLang="zh-CN" sz="4000" spc="0" dirty="0">
              <a:solidFill>
                <a:schemeClr val="tx2"/>
              </a:solidFill>
              <a:uFillTx/>
              <a:latin typeface="FZXiaoBiaoSong-B05S" panose="02010601030101010101" pitchFamily="2" charset="-122"/>
              <a:ea typeface="FZXiaoBiaoSong-B05S" panose="02010601030101010101" pitchFamily="2" charset="-122"/>
              <a:cs typeface="字体圈欣意冠黑体" panose="00000500000000000000" charset="-122"/>
              <a:sym typeface="+mn-lt"/>
            </a:endParaRPr>
          </a:p>
          <a:p>
            <a:pPr fontAlgn="ctr"/>
            <a:r>
              <a:rPr lang="zh-CN" altLang="en-US" sz="4000" spc="0" dirty="0">
                <a:solidFill>
                  <a:schemeClr val="tx2"/>
                </a:solidFill>
                <a:uFillTx/>
                <a:latin typeface="FZXiaoBiaoSong-B05S" panose="02010601030101010101" pitchFamily="2" charset="-122"/>
                <a:ea typeface="FZXiaoBiaoSong-B05S" panose="02010601030101010101" pitchFamily="2" charset="-122"/>
                <a:cs typeface="字体圈欣意冠黑体" panose="00000500000000000000" charset="-122"/>
                <a:sym typeface="+mn-lt"/>
              </a:rPr>
              <a:t>中国智能稳步发展</a:t>
            </a:r>
          </a:p>
        </p:txBody>
      </p:sp>
      <p:sp>
        <p:nvSpPr>
          <p:cNvPr id="5" name="Text3"/>
          <p:cNvSpPr txBox="1"/>
          <p:nvPr>
            <p:custDataLst>
              <p:tags r:id="rId4"/>
            </p:custDataLst>
          </p:nvPr>
        </p:nvSpPr>
        <p:spPr>
          <a:xfrm>
            <a:off x="9724617" y="1373895"/>
            <a:ext cx="1722527" cy="1470630"/>
          </a:xfrm>
          <a:prstGeom prst="rect">
            <a:avLst/>
          </a:prstGeom>
          <a:noFill/>
        </p:spPr>
        <p:txBody>
          <a:bodyPr wrap="square" rtlCol="0" anchor="ctr">
            <a:normAutofit fontScale="97500" lnSpcReduction="10000"/>
          </a:bodyPr>
          <a:lstStyle/>
          <a:p>
            <a:pPr algn="r">
              <a:lnSpc>
                <a:spcPct val="120000"/>
              </a:lnSpc>
              <a:spcBef>
                <a:spcPct val="0"/>
              </a:spcBef>
            </a:pPr>
            <a:r>
              <a:rPr lang="en-US" altLang="zh-CN" sz="8800" b="1">
                <a:solidFill>
                  <a:schemeClr val="tx2"/>
                </a:solidFill>
                <a:latin typeface="微软雅黑" panose="020B0503020204020204" charset="-122"/>
                <a:ea typeface="微软雅黑" panose="020B0503020204020204" charset="-122"/>
              </a:rPr>
              <a:t>02</a:t>
            </a:r>
            <a:endParaRPr lang="zh-CN" altLang="en-US" sz="8800" b="1" dirty="0">
              <a:solidFill>
                <a:schemeClr val="tx2"/>
              </a:solidFill>
              <a:latin typeface="微软雅黑" panose="020B0503020204020204" charset="-122"/>
              <a:ea typeface="微软雅黑" panose="020B050302020402020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sld>
</file>

<file path=ppt/tags/tag1.xml><?xml version="1.0" encoding="utf-8"?>
<p:tagLst xmlns:a="http://schemas.openxmlformats.org/drawingml/2006/main" xmlns:r="http://schemas.openxmlformats.org/officeDocument/2006/relationships" xmlns:p="http://schemas.openxmlformats.org/presentationml/2006/main">
  <p:tag name="YOO_LOG_DOCUMENT_ID" val="447ee542ff4d484c87700db552e2c5bf"/>
  <p:tag name="AIGCCREATORID" val="AIGC生成内容仅供参考-2024/4/26 20:00:02 -1612557"/>
  <p:tag name="TAG_COVER_TYPE" val="插图"/>
  <p:tag name="TAG_COVER_THEME_COLOR" val="红色"/>
  <p:tag name="TAG_CHATPPT_ID" val="0d8d19ae26b4413eb5c1aa7badf4933c"/>
  <p:tag name="TAG_PRESENTATION_TEMPLATE" val="{&quot;image&quot;:&quot;http://image.yoojober.com/chatppt/2024-04/56e4e0ec4a37c5176925bf929f23634f.png&quot;,&quot;title&quot;:&quot;\u4E00\u63A2\u534E\u4E2D\u79D1\u5927AI\u81EA\u52A8\u5316\u5965\u79D8&quot;,&quot;style&quot;:&quot;\u79D1\u6280&quot;,&quot;template_type&quot;:&quot;\u63D2\u56FE&quot;,&quot;isVector&quot;:false,&quot;color&quot;:&quot;\u7EA2\u8272&quot;,&quot;colorList&quot;:[&quot;#000000&quot;,&quot;#FFFFFF&quot;,&quot;#FDE6CE&quot;,&quot;#D6AA6B&quot;,&quot;#A9191C&quot;,&quot;#D66750&quot;,&quot;#ED4F60&quot;,&quot;#DA3207&quot;,&quot;#9C0015&quot;,&quot;#690119&quot;,&quot;#FC5A1A&quot;,&quot;#B49E74&quot;],&quot;scene&quot;:&quot;normal&quot;,&quot;group&quot;:&quot;group_2&quot;,&quot;cover_id&quot;:&quot;NXeXUd4KwAQz&quot;,&quot;end_id&quot;:&quot;DYbHVJXR5ZZ6&quot;,&quot;catalog_id&quot;:&quot;U3QtQJqhKFSq&quot;,&quot;chapter_id&quot;:&quot;rASatuC2HPCC&quot;,&quot;content_ids&quot;:[&quot;zqYbAKfzdMK9&quot;,&quot;nzyyQyXHSXR6&quot;],&quot;picture_url&quot;:&quot;&quot;,&quot;isuse&quot;:true,&quot;theme_colors&quot;:[],&quot;company&quot;:&quot;&quot;,&quot;logo_left&quot;:false,&quot;logoLight&quot;:&quot;&quot;,&quot;logoDark&quot;:&quot;&quot;,&quot;school&quot;:&quot;&quot;}"/>
  <p:tag name="TAG_PRESENTATION_SCENE" val="normal"/>
  <p:tag name="YOO_PPT_THEMETITLE" val="一探华中科大AI自动化奥秘"/>
  <p:tag name="YOO_PPT_THEMEWORD" val="我的专业"/>
  <p:tag name="TAG_PRESENTATION_STYLE" val="科技"/>
  <p:tag name="YOO_CHATPPT" val="1"/>
  <p:tag name="TAG_CHATPAGE_CATLOG_NUM" val="5"/>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 name="KSO_WM_UNIT_TEXT_SHADOW_SCHEMECOLOR_INDEX_BRIGHTNESS" val="-0.25"/>
  <p:tag name="KSO_WM_UNIT_TEXT_SHADOW_SCHEMECOLOR_INDEX" val="6"/>
  <p:tag name="YOO_CHATSHAPE_TYPE" val="YOO_CHATSHAPE_DATE"/>
  <p:tag name="YOO_CHATSHAPE_DATE" val="2024/4/26"/>
  <p:tag name="YOO_CHATSHAPE_AUTHOR" val="酷炫小怪兽6831"/>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KSO_WM_BEAUTIFY_FLAG" val=""/>
  <p:tag name="YOO_CHATSHAPE_TYPE" val="YOO_CHATSHAPE_ITEM"/>
  <p:tag name="YOO_CHAT_DIAGRAM_SHAPETYPE" val="YOO_CHATSHAPE_DIAGRAM_TITLE"/>
  <p:tag name="YOO_CHAT_DIAGRAM_ID" val="385870fe-d046-4d70-95ee-df5ce195154e"/>
  <p:tag name="YOO_CHAT_DIAGRAM_ALIGN" val="HLeftAlign"/>
  <p:tag name="YOO_CHAT_DIAGRAM_GROUP" val="5"/>
  <p:tag name="TAG_CONTENT_GROUPINDEX" val="5"/>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NUM"/>
  <p:tag name="YOO_CHAT_DIAGRAM_SHAPETYPE" val="YOO_CHAT_DIAGRAM_NUM"/>
  <p:tag name="YOO_CHAT_DIAGRAM_ID" val="385870fe-d046-4d70-95ee-df5ce195154e"/>
  <p:tag name="YOO_CHAT_DIAGRAM_ALIGN" val="HLeftAlign"/>
  <p:tag name="YOO_CHAT_DIAGRAM_GROUP" val="5"/>
  <p:tag name="TAG_CONTENT_GROUPINDEX" val="5"/>
</p:tagLst>
</file>

<file path=ppt/tags/tag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KSO_WM_BEAUTIFY_FLAG" val=""/>
  <p:tag name="YOO_CHATSHAPE_TYPE" val="YOO_CHATSHAPE_ITEM"/>
  <p:tag name="YOO_CHAT_DIAGRAM_SHAPETYPE" val="YOO_CHATSHAPE_DIAGRAM_TITLE"/>
  <p:tag name="YOO_CHAT_DIAGRAM_ID" val="385870fe-d046-4d70-95ee-df5ce195154e"/>
  <p:tag name="YOO_CHAT_DIAGRAM_ALIGN" val="HLeftAlign"/>
  <p:tag name="YOO_CHAT_DIAGRAM_GROUP" val="3"/>
  <p:tag name="TAG_CONTENT_GROUPINDEX" val="3"/>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NUM"/>
  <p:tag name="YOO_CHAT_DIAGRAM_SHAPETYPE" val="YOO_CHAT_DIAGRAM_NUM"/>
  <p:tag name="YOO_CHAT_DIAGRAM_ID" val="385870fe-d046-4d70-95ee-df5ce195154e"/>
  <p:tag name="YOO_CHAT_DIAGRAM_ALIGN" val="HLeftAlign"/>
  <p:tag name="YOO_CHAT_DIAGRAM_GROUP" val="3"/>
  <p:tag name="TAG_CONTENT_GROUPINDEX" val="3"/>
</p:tagLst>
</file>

<file path=ppt/tags/tag1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KSO_WM_BEAUTIFY_FLAG" val=""/>
  <p:tag name="YOO_CHATSHAPE_TYPE" val="YOO_CHATSHAPE_ITEM"/>
  <p:tag name="YOO_CHAT_DIAGRAM_SHAPETYPE" val="YOO_CHATSHAPE_DIAGRAM_TITLE"/>
  <p:tag name="YOO_CHAT_DIAGRAM_ID" val="385870fe-d046-4d70-95ee-df5ce195154e"/>
  <p:tag name="YOO_CHAT_DIAGRAM_ALIGN" val="HLeftAlign"/>
  <p:tag name="YOO_CHAT_DIAGRAM_GROUP" val="1"/>
  <p:tag name="TAG_CONTENT_GROUPINDEX" val="1"/>
</p:tagLst>
</file>

<file path=ppt/tags/tag2.xml><?xml version="1.0" encoding="utf-8"?>
<p:tagLst xmlns:a="http://schemas.openxmlformats.org/drawingml/2006/main" xmlns:r="http://schemas.openxmlformats.org/officeDocument/2006/relationships" xmlns:p="http://schemas.openxmlformats.org/presentationml/2006/main">
  <p:tag name="YOO_CHATPAGE_TYPE" val="YOO_CHATPAGE_COVER"/>
  <p:tag name="AIGCCREATORID" val="AIGC生成内容仅供参考-2024/4/26 20:02:18 -1612557"/>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NUM"/>
  <p:tag name="YOO_CHAT_DIAGRAM_SHAPETYPE" val="YOO_CHAT_DIAGRAM_NUM"/>
  <p:tag name="YOO_CHAT_DIAGRAM_ID" val="385870fe-d046-4d70-95ee-df5ce195154e"/>
  <p:tag name="YOO_CHAT_DIAGRAM_ALIGN" val="HLeftAlign"/>
  <p:tag name="YOO_CHAT_DIAGRAM_GROUP" val="1"/>
  <p:tag name="TAG_CONTENT_GROUPINDEX" val="1"/>
</p:tagLst>
</file>

<file path=ppt/tags/tag2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Lst>
</file>

<file path=ppt/tags/tag2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Lst>
</file>

<file path=ppt/tags/tag2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Lst>
</file>

<file path=ppt/tags/tag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Lst>
</file>

<file path=ppt/tags/tag2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Lst>
</file>

<file path=ppt/tags/tag2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Lst>
</file>

<file path=ppt/tags/tag27.xml><?xml version="1.0" encoding="utf-8"?>
<p:tagLst xmlns:a="http://schemas.openxmlformats.org/drawingml/2006/main" xmlns:r="http://schemas.openxmlformats.org/officeDocument/2006/relationships" xmlns:p="http://schemas.openxmlformats.org/presentationml/2006/main">
  <p:tag name="YOO_CHATPAGE_TYPE" val="YOO_CHATPAGE_CHATPER"/>
  <p:tag name="AIGCCREATORID" val="AIGC生成内容仅供参考-2024/4/26 20:02:18 -1612557"/>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3.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3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1.xml><?xml version="1.0" encoding="utf-8"?>
<p:tagLst xmlns:a="http://schemas.openxmlformats.org/drawingml/2006/main" xmlns:r="http://schemas.openxmlformats.org/officeDocument/2006/relationships" xmlns:p="http://schemas.openxmlformats.org/presentationml/2006/main">
  <p:tag name="TAG_CONTENT_TYPE" val="图表"/>
  <p:tag name="YOO_CHATPAGE_TYPE" val="YOO_CHATPAGE_CONTENT"/>
  <p:tag name="YOO_CHATPPT_CONTENT" val="1"/>
  <p:tag name="AIGCCREATORID" val="AIGC生成内容仅供参考-2024/4/26 20:02:18 -1612557"/>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33.xml><?xml version="1.0" encoding="utf-8"?>
<p:tagLst xmlns:a="http://schemas.openxmlformats.org/drawingml/2006/main" xmlns:r="http://schemas.openxmlformats.org/officeDocument/2006/relationships" xmlns:p="http://schemas.openxmlformats.org/presentationml/2006/main">
  <p:tag name="TAG_CONTENT_TYPE" val="图表"/>
  <p:tag name="YOO_CHATPAGE_TYPE" val="YOO_CHATPAGE_CONTENT"/>
  <p:tag name="YOO_CHATPPT_CONTENT" val="1"/>
  <p:tag name="AIGCCREATORID" val="AIGC生成内容仅供参考-2024/4/26 20:02:18 -1612557"/>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35.xml><?xml version="1.0" encoding="utf-8"?>
<p:tagLst xmlns:a="http://schemas.openxmlformats.org/drawingml/2006/main" xmlns:r="http://schemas.openxmlformats.org/officeDocument/2006/relationships" xmlns:p="http://schemas.openxmlformats.org/presentationml/2006/main">
  <p:tag name="TAG_CONTENT_TYPE" val="图表"/>
  <p:tag name="YOO_CHATPAGE_TYPE" val="YOO_CHATPAGE_CONTENT"/>
  <p:tag name="YOO_CHATPPT_CONTENT" val="1"/>
  <p:tag name="AIGCCREATORID" val="AIGC生成内容仅供参考-2024/4/26 20:02:18 -1612557"/>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37.xml><?xml version="1.0" encoding="utf-8"?>
<p:tagLst xmlns:a="http://schemas.openxmlformats.org/drawingml/2006/main" xmlns:r="http://schemas.openxmlformats.org/officeDocument/2006/relationships" xmlns:p="http://schemas.openxmlformats.org/presentationml/2006/main">
  <p:tag name="TAG_CONTENT_TYPE" val="二级大纲4"/>
  <p:tag name="YOO_CHATPAGE_TYPE" val="YOO_CHATPAGE_MULTCONTENT"/>
  <p:tag name="AIGCCREATORID" val="AIGC生成内容仅供参考-2024/4/26 20:02:18 -1612557"/>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39.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1"/>
  <p:tag name="TAG_CONTENT_DIAGRAM_INDEX" val="c9fc086c9f6e4f4bb5189f005b0829a3"/>
  <p:tag name="TAG_CONTENT_SUBINDEX" val="1"/>
</p:tagLst>
</file>

<file path=ppt/tags/tag4.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酷炫小怪兽6831"/>
</p:tagLst>
</file>

<file path=ppt/tags/tag40.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3"/>
  <p:tag name="TAG_CONTENT_DIAGRAM_INDEX" val="c9fc086c9f6e4f4bb5189f005b0829a3"/>
  <p:tag name="TAG_CONTENT_SUBINDEX" val="3"/>
</p:tagLst>
</file>

<file path=ppt/tags/tag4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4"/>
  <p:tag name="TAG_CONTENT_DIAGRAM_INDEX" val="c9fc086c9f6e4f4bb5189f005b0829a3"/>
  <p:tag name="TAG_CONTENT_SUBINDEX" val="4"/>
</p:tagLst>
</file>

<file path=ppt/tags/tag42.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4"/>
  <p:tag name="TAG_CONTENT_DIAGRAM_INDEX" val="c9fc086c9f6e4f4bb5189f005b0829a3"/>
  <p:tag name="TAG_CONTENT_SUBINDEX" val="4"/>
</p:tagLst>
</file>

<file path=ppt/tags/tag4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4"/>
  <p:tag name="TAG_CONTENT_DIAGRAM_INDEX" val="c9fc086c9f6e4f4bb5189f005b0829a3"/>
  <p:tag name="TAG_CONTENT_SUBINDEX" val="4"/>
</p:tagLst>
</file>

<file path=ppt/tags/tag4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4"/>
  <p:tag name="TAG_CONTENT_DIAGRAM_INDEX" val="c9fc086c9f6e4f4bb5189f005b0829a3"/>
  <p:tag name="TAG_CONTENT_SUBINDEX" val="4"/>
</p:tagLst>
</file>

<file path=ppt/tags/tag45.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2"/>
  <p:tag name="TAG_CONTENT_DIAGRAM_INDEX" val="c9fc086c9f6e4f4bb5189f005b0829a3"/>
  <p:tag name="TAG_CONTENT_SUBINDEX" val="2"/>
  <p:tag name="YOO_CHATSHAPE_LINK" val="sp:子标题2"/>
</p:tagLst>
</file>

<file path=ppt/tags/tag46.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5.81836 6.72729V14H13.0911&quot; stroke=&quot;black&quot; stroke-width=&quot;4&quot; stroke-linecap=&quot;round&quot; stroke-linejoin=&quot;round&quot;/&gt;&#10;&lt;path d=&quot;M4 24C4 35.0457 12.9543 44 24 44V44C35.0457 44 44 35.0457 44 24C44 12.9543 35.0457 4 24 4C16.598 4 10.1351 8.02111 6.67677 13.9981&quot; stroke=&quot;black&quot; stroke-width=&quot;4&quot; stroke-linecap=&quot;round&quot; stroke-linejoin=&quot;round&quot;/&gt;&#10;&lt;path d=&quot;M24.005 12L24.0038 24.0088L32.4832 32.4882&quot; stroke=&quot;black&quot; stroke-width=&quot;4&quot; stroke-linecap=&quot;round&quot; stroke-linejoin=&quot;round&quot;/&gt;&#10;&lt;/svg&gt;"/>
  <p:tag name="YOO_CHATSHAPE_TYPE" val="YOO_CHATSHAPE_ICON"/>
  <p:tag name="TAG_CONTENT_GROUPINDEX" val="2"/>
  <p:tag name="TAG_CONTENT_DIAGRAM_INDEX" val="c9fc086c9f6e4f4bb5189f005b0829a3"/>
  <p:tag name="TAG_CONTENT_SUBINDEX" val="2"/>
</p:tagLst>
</file>

<file path=ppt/tags/tag47.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1"/>
  <p:tag name="TAG_CONTENT_DIAGRAM_INDEX" val="c9fc086c9f6e4f4bb5189f005b0829a3"/>
  <p:tag name="TAG_CONTENT_SUBINDEX" val="1"/>
  <p:tag name="YOO_CHATSHAPE_LINK" val="sp:子标题1"/>
</p:tagLst>
</file>

<file path=ppt/tags/tag48.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2 24V9C42 7.34315 40.6569 6 39 6H9C7.34315 6 6 7.34315 6 9V39C6 40.6569 7.34315 42 9 42H24&quot; stroke=&quot;black&quot; stroke-width=&quot;4&quot; stroke-linecap=&quot;round&quot; stroke-linejoin=&quot;round&quot;/&gt;&#10;&lt;circle cx=&quot;32&quot; cy=&quot;32&quot; r=&quot;6&quot; fill=&quot;#2F88FF&quot; stroke=&quot;black&quot; stroke-width=&quot;4&quot;/&gt;&#10;&lt;path d=&quot;M37 36L42 40&quot; stroke=&quot;black&quot; stroke-width=&quot;4&quot; stroke-linecap=&quot;round&quot; stroke-linejoin=&quot;round&quot;/&gt;&#10;&lt;path d=&quot;M14 16H34&quot; stroke=&quot;black&quot; stroke-width=&quot;4&quot; stroke-linecap=&quot;round&quot; stroke-linejoin=&quot;round&quot;/&gt;&#10;&lt;path d=&quot;M14 24L22 24&quot; stroke=&quot;black&quot; stroke-width=&quot;4&quot; stroke-linecap=&quot;round&quot; stroke-linejoin=&quot;round&quot;/&gt;&#10;&lt;/svg&gt;"/>
  <p:tag name="YOO_CHATSHAPE_TYPE" val="YOO_CHATSHAPE_ICON"/>
  <p:tag name="TAG_CONTENT_GROUPINDEX" val="1"/>
  <p:tag name="TAG_CONTENT_DIAGRAM_INDEX" val="c9fc086c9f6e4f4bb5189f005b0829a3"/>
  <p:tag name="TAG_CONTENT_SUBINDEX" val="1"/>
</p:tagLst>
</file>

<file path=ppt/tags/tag49.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4"/>
  <p:tag name="TAG_CONTENT_DIAGRAM_INDEX" val="c9fc086c9f6e4f4bb5189f005b0829a3"/>
  <p:tag name="TAG_CONTENT_SUBINDEX" val="4"/>
  <p:tag name="YOO_CHATSHAPE_LINK" val="sp:子标题4"/>
</p:tagLst>
</file>

<file path=ppt/tags/tag5.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酷炫小怪兽6831"/>
</p:tagLst>
</file>

<file path=ppt/tags/tag50.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2 24V9C42 7.34315 40.6569 6 39 6H9C7.34315 6 6 7.34315 6 9V39C6 40.6569 7.34315 42 9 42H24&quot; stroke=&quot;black&quot; stroke-width=&quot;4&quot; stroke-linecap=&quot;round&quot; stroke-linejoin=&quot;round&quot;/&gt;&#10;&lt;circle cx=&quot;32&quot; cy=&quot;32&quot; r=&quot;6&quot; fill=&quot;#2F88FF&quot; stroke=&quot;black&quot; stroke-width=&quot;4&quot;/&gt;&#10;&lt;path d=&quot;M37 36L42 40&quot; stroke=&quot;black&quot; stroke-width=&quot;4&quot; stroke-linecap=&quot;round&quot; stroke-linejoin=&quot;round&quot;/&gt;&#10;&lt;path d=&quot;M14 16H34&quot; stroke=&quot;black&quot; stroke-width=&quot;4&quot; stroke-linecap=&quot;round&quot; stroke-linejoin=&quot;round&quot;/&gt;&#10;&lt;path d=&quot;M14 24L22 24&quot; stroke=&quot;black&quot; stroke-width=&quot;4&quot; stroke-linecap=&quot;round&quot; stroke-linejoin=&quot;round&quot;/&gt;&#10;&lt;/svg&gt;"/>
  <p:tag name="YOO_CHATSHAPE_TYPE" val="YOO_CHATSHAPE_ICON"/>
  <p:tag name="TAG_CONTENT_GROUPINDEX" val="4"/>
  <p:tag name="TAG_CONTENT_DIAGRAM_INDEX" val="c9fc086c9f6e4f4bb5189f005b0829a3"/>
  <p:tag name="TAG_CONTENT_SUBINDEX" val="4"/>
</p:tagLst>
</file>

<file path=ppt/tags/tag51.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3"/>
  <p:tag name="TAG_CONTENT_DIAGRAM_INDEX" val="c9fc086c9f6e4f4bb5189f005b0829a3"/>
  <p:tag name="TAG_CONTENT_SUBINDEX" val="3"/>
  <p:tag name="YOO_CHATSHAPE_LINK" val="sp:子标题3"/>
</p:tagLst>
</file>

<file path=ppt/tags/tag52.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5.81836 6.72729V14H13.0911&quot; stroke=&quot;black&quot; stroke-width=&quot;4&quot; stroke-linecap=&quot;round&quot; stroke-linejoin=&quot;round&quot;/&gt;&#10;&lt;path d=&quot;M4 24C4 35.0457 12.9543 44 24 44V44C35.0457 44 44 35.0457 44 24C44 12.9543 35.0457 4 24 4C16.598 4 10.1351 8.02111 6.67677 13.9981&quot; stroke=&quot;black&quot; stroke-width=&quot;4&quot; stroke-linecap=&quot;round&quot; stroke-linejoin=&quot;round&quot;/&gt;&#10;&lt;path d=&quot;M24.005 12L24.0038 24.0088L32.4832 32.4882&quot; stroke=&quot;black&quot; stroke-width=&quot;4&quot; stroke-linecap=&quot;round&quot; stroke-linejoin=&quot;round&quot;/&gt;&#10;&lt;/svg&gt;"/>
  <p:tag name="YOO_CHATSHAPE_TYPE" val="YOO_CHATSHAPE_ICON"/>
  <p:tag name="TAG_CONTENT_GROUPINDEX" val="3"/>
  <p:tag name="TAG_CONTENT_DIAGRAM_INDEX" val="c9fc086c9f6e4f4bb5189f005b0829a3"/>
  <p:tag name="TAG_CONTENT_SUBINDEX" val="3"/>
</p:tagLst>
</file>

<file path=ppt/tags/tag53.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2"/>
  <p:tag name="TAG_CONTENT_DIAGRAM_INDEX" val="c9fc086c9f6e4f4bb5189f005b0829a3"/>
  <p:tag name="TAG_CONTENT_SUBINDEX" val="2"/>
  <p:tag name="YOO_CHATSHAPE_LINK" val="sp:子标题2"/>
</p:tagLst>
</file>

<file path=ppt/tags/tag54.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5.81836 6.72729V14H13.0911&quot; stroke=&quot;black&quot; stroke-width=&quot;4&quot; stroke-linecap=&quot;round&quot; stroke-linejoin=&quot;round&quot;/&gt;&#10;&lt;path d=&quot;M4 24C4 35.0457 12.9543 44 24 44V44C35.0457 44 44 35.0457 44 24C44 12.9543 35.0457 4 24 4C16.598 4 10.1351 8.02111 6.67677 13.9981&quot; stroke=&quot;black&quot; stroke-width=&quot;4&quot; stroke-linecap=&quot;round&quot; stroke-linejoin=&quot;round&quot;/&gt;&#10;&lt;path d=&quot;M24.005 12L24.0038 24.0088L32.4832 32.4882&quot; stroke=&quot;black&quot; stroke-width=&quot;4&quot; stroke-linecap=&quot;round&quot; stroke-linejoin=&quot;round&quot;/&gt;&#10;&lt;/svg&gt;"/>
  <p:tag name="YOO_CHATSHAPE_TYPE" val="YOO_CHATSHAPE_ICON"/>
  <p:tag name="TAG_CONTENT_GROUPINDEX" val="2"/>
  <p:tag name="TAG_CONTENT_DIAGRAM_INDEX" val="c9fc086c9f6e4f4bb5189f005b0829a3"/>
  <p:tag name="TAG_CONTENT_SUBINDEX" val="2"/>
</p:tagLst>
</file>

<file path=ppt/tags/tag55.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1"/>
  <p:tag name="TAG_CONTENT_DIAGRAM_INDEX" val="c9fc086c9f6e4f4bb5189f005b0829a3"/>
  <p:tag name="TAG_CONTENT_SUBINDEX" val="1"/>
  <p:tag name="YOO_CHATSHAPE_LINK" val="sp:子标题1"/>
</p:tagLst>
</file>

<file path=ppt/tags/tag56.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2 24V9C42 7.34315 40.6569 6 39 6H9C7.34315 6 6 7.34315 6 9V39C6 40.6569 7.34315 42 9 42H24&quot; stroke=&quot;black&quot; stroke-width=&quot;4&quot; stroke-linecap=&quot;round&quot; stroke-linejoin=&quot;round&quot;/&gt;&#10;&lt;circle cx=&quot;32&quot; cy=&quot;32&quot; r=&quot;6&quot; fill=&quot;#2F88FF&quot; stroke=&quot;black&quot; stroke-width=&quot;4&quot;/&gt;&#10;&lt;path d=&quot;M37 36L42 40&quot; stroke=&quot;black&quot; stroke-width=&quot;4&quot; stroke-linecap=&quot;round&quot; stroke-linejoin=&quot;round&quot;/&gt;&#10;&lt;path d=&quot;M14 16H34&quot; stroke=&quot;black&quot; stroke-width=&quot;4&quot; stroke-linecap=&quot;round&quot; stroke-linejoin=&quot;round&quot;/&gt;&#10;&lt;path d=&quot;M14 24L22 24&quot; stroke=&quot;black&quot; stroke-width=&quot;4&quot; stroke-linecap=&quot;round&quot; stroke-linejoin=&quot;round&quot;/&gt;&#10;&lt;/svg&gt;"/>
  <p:tag name="YOO_CHATSHAPE_TYPE" val="YOO_CHATSHAPE_ICON"/>
  <p:tag name="TAG_CONTENT_GROUPINDEX" val="1"/>
  <p:tag name="TAG_CONTENT_DIAGRAM_INDEX" val="c9fc086c9f6e4f4bb5189f005b0829a3"/>
  <p:tag name="TAG_CONTENT_SUBINDEX" val="1"/>
</p:tagLst>
</file>

<file path=ppt/tags/tag57.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 name="AIGCCREATORID" val="AIGC生成内容仅供参考-2024/4/26 20:02:18 -1612557"/>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CONTENT"/>
  <p:tag name="TAG_CONTENT_GROUPINDEX" val="1"/>
  <p:tag name="TAG_CONTENT_DIAGRAM_INDEX" val="4df721d8602f4391893303718dc309fd"/>
  <p:tag name="TAG_CONTENT_SUBINDEX" val="1"/>
</p:tagLst>
</file>

<file path=ppt/tags/tag59.xml><?xml version="1.0" encoding="utf-8"?>
<p:tagLst xmlns:a="http://schemas.openxmlformats.org/drawingml/2006/main" xmlns:r="http://schemas.openxmlformats.org/officeDocument/2006/relationships" xmlns:p="http://schemas.openxmlformats.org/presentationml/2006/main">
  <p:tag name="YOO_CHATSHAPE_TYPE" val="YOO_CHATSHAPE_DECORATION"/>
  <p:tag name="TAG_CONTENT_DIAGRAM_INDEX" val="4df721d8602f4391893303718dc309fd"/>
  <p:tag name="TAG_CONTENT_SUBINDEX" val="1"/>
</p:tagLst>
</file>

<file path=ppt/tags/tag6.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酷炫小怪兽6831"/>
</p:tagLst>
</file>

<file path=ppt/tags/tag60.xml><?xml version="1.0" encoding="utf-8"?>
<p:tagLst xmlns:a="http://schemas.openxmlformats.org/drawingml/2006/main" xmlns:r="http://schemas.openxmlformats.org/officeDocument/2006/relationships" xmlns:p="http://schemas.openxmlformats.org/presentationml/2006/main">
  <p:tag name="YOO_CHATSHAPE_TYPE" val="YOO_CHATSHAPE_DECORATION"/>
  <p:tag name="TAG_CONTENT_DIAGRAM_INDEX" val="4df721d8602f4391893303718dc309fd"/>
  <p:tag name="TAG_CONTENT_SUBINDEX" val="2"/>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63.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3"/>
  <p:tag name="TAG_CONTENT_DIAGRAM_INDEX" val="4df721d8602f4391893303718dc309fd"/>
  <p:tag name="TAG_CONTENT_SUBINDEX" val="3"/>
  <p:tag name="YOO_CHATSHAPE_LINK" val="sp:子标题3"/>
</p:tagLst>
</file>

<file path=ppt/tags/tag64.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3"/>
  <p:tag name="TAG_CONTENT_DIAGRAM_INDEX" val="4df721d8602f4391893303718dc309fd"/>
  <p:tag name="TAG_CONTENT_SUBINDEX" val="3"/>
  <p:tag name="YOO_CHATSHAPE_LINK" val="sp:子标题3"/>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TITLE"/>
  <p:tag name="TAG_CONTENT_GROUPINDEX" val="3"/>
  <p:tag name="TAG_CONTENT_DIAGRAM_INDEX" val="4df721d8602f4391893303718dc309fd"/>
  <p:tag name="TAG_CONTENT_SUBINDEX" val="3"/>
</p:tagLst>
</file>

<file path=ppt/tags/tag66.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circle cx=&quot;24&quot; cy=&quot;12&quot; r=&quot;8&quot; fill=&quot;#2F88FF&quot; stroke=&quot;black&quot; stroke-width=&quot;4&quot; stroke-linecap=&quot;round&quot; stroke-linejoin=&quot;round&quot;/&gt;&#10;&lt;path d=&quot;M42 44C42 34.0589 33.9411 26 24 26C14.0589 26 6 34.0589 6 44&quot; stroke=&quot;black&quot; stroke-width=&quot;4&quot; stroke-linecap=&quot;round&quot; stroke-linejoin=&quot;round&quot;/&gt;&#10;&lt;path d=&quot;M19 39H29&quot; stroke=&quot;black&quot; stroke-width=&quot;4&quot; stroke-linecap=&quot;round&quot; stroke-linejoin=&quot;round&quot;/&gt;&#10;&lt;path d=&quot;M24 34V44&quot; stroke=&quot;black&quot; stroke-width=&quot;4&quot; stroke-linecap=&quot;round&quot; stroke-linejoin=&quot;round&quot;/&gt;&#10;&lt;/svg&gt;"/>
  <p:tag name="YOO_CHATSHAPE_TYPE" val="YOO_CHATSHAPE_ICON"/>
  <p:tag name="TAG_CONTENT_GROUPINDEX" val="3"/>
  <p:tag name="TAG_CONTENT_DIAGRAM_INDEX" val="4df721d8602f4391893303718dc309fd"/>
  <p:tag name="TAG_CONTENT_SUBINDEX" val="3"/>
</p:tagLst>
</file>

<file path=ppt/tags/tag67.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2"/>
  <p:tag name="TAG_CONTENT_DIAGRAM_INDEX" val="4df721d8602f4391893303718dc309fd"/>
  <p:tag name="TAG_CONTENT_SUBINDEX" val="2"/>
  <p:tag name="YOO_CHATSHAPE_LINK" val="sp:子标题2"/>
</p:tagLst>
</file>

<file path=ppt/tags/tag68.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2"/>
  <p:tag name="TAG_CONTENT_DIAGRAM_INDEX" val="4df721d8602f4391893303718dc309fd"/>
  <p:tag name="TAG_CONTENT_SUBINDEX" val="2"/>
  <p:tag name="YOO_CHATSHAPE_LINK" val="sp:子标题2"/>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TITLE"/>
  <p:tag name="TAG_CONTENT_GROUPINDEX" val="2"/>
  <p:tag name="TAG_CONTENT_DIAGRAM_INDEX" val="4df721d8602f4391893303718dc309fd"/>
  <p:tag name="TAG_CONTENT_SUBINDEX" val="2"/>
</p:tagLst>
</file>

<file path=ppt/tags/tag7.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酷炫小怪兽6831"/>
</p:tagLst>
</file>

<file path=ppt/tags/tag70.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rect x=&quot;6&quot; y=&quot;6&quot; width=&quot;36&quot; height=&quot;36&quot; rx=&quot;3&quot; fill=&quot;#2F88FF&quot; stroke=&quot;black&quot; stroke-width=&quot;4&quot; stroke-linejoin=&quot;round&quot;/&gt;&#10;&lt;path d=&quot;M18 18C18 16.3431 19.3431 15 21 15H24V21H21C19.3431 21 18 19.6569 18 18Z&quot; fill=&quot;#43CCF8&quot; stroke=&quot;white&quot; stroke-width=&quot;4&quot; stroke-linejoin=&quot;round&quot;/&gt;&#10;&lt;path d=&quot;M18 24C18 22.3431 19.3431 21 21 21H24V27H21C19.3431 27 18 25.6569 18 24Z&quot; fill=&quot;#43CCF8&quot; stroke=&quot;white&quot; stroke-width=&quot;4&quot; stroke-linejoin=&quot;round&quot;/&gt;&#10;&lt;path d=&quot;M18 30C18 28.3431 19.3431 27 21 27H24V30C24 31.6569 22.6569 33 21 33C19.3431 33 18 31.6569 18 30Z&quot; fill=&quot;#43CCF8&quot; stroke=&quot;white&quot; stroke-width=&quot;4&quot; stroke-linejoin=&quot;round&quot;/&gt;&#10;&lt;path d=&quot;M24 15H27C28.6569 15 30 16.3431 30 18C30 19.6569 28.6569 21 27 21H24V15Z&quot; fill=&quot;#43CCF8&quot; stroke=&quot;white&quot; stroke-width=&quot;4&quot; stroke-linejoin=&quot;round&quot;/&gt;&#10;&lt;path d=&quot;M24 24C24 22.3431 25.3431 21 27 21C28.6569 21 30 22.3431 30 24C30 25.6569 28.6569 27 27 27C25.3431 27 24 25.6569 24 24Z&quot; fill=&quot;#43CCF8&quot; stroke=&quot;white&quot; stroke-width=&quot;4&quot; stroke-linejoin=&quot;round&quot;/&gt;&#10;&lt;/svg&gt;"/>
  <p:tag name="YOO_CHATSHAPE_TYPE" val="YOO_CHATSHAPE_ICON"/>
  <p:tag name="TAG_CONTENT_GROUPINDEX" val="2"/>
  <p:tag name="TAG_CONTENT_DIAGRAM_INDEX" val="4df721d8602f4391893303718dc309fd"/>
  <p:tag name="TAG_CONTENT_SUBINDEX" val="2"/>
</p:tagLst>
</file>

<file path=ppt/tags/tag71.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1"/>
  <p:tag name="TAG_CONTENT_DIAGRAM_INDEX" val="4df721d8602f4391893303718dc309fd"/>
  <p:tag name="TAG_CONTENT_SUBINDEX" val="1"/>
  <p:tag name="YOO_CHATSHAPE_LINK" val="sp:子标题1"/>
</p:tagLst>
</file>

<file path=ppt/tags/tag72.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1"/>
  <p:tag name="TAG_CONTENT_DIAGRAM_INDEX" val="4df721d8602f4391893303718dc309fd"/>
  <p:tag name="TAG_CONTENT_SUBINDEX" val="1"/>
  <p:tag name="YOO_CHATSHAPE_LINK" val="sp:子标题1"/>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TITLE"/>
  <p:tag name="TAG_CONTENT_GROUPINDEX" val="1"/>
  <p:tag name="TAG_CONTENT_DIAGRAM_INDEX" val="4df721d8602f4391893303718dc309fd"/>
  <p:tag name="TAG_CONTENT_SUBINDEX" val="1"/>
</p:tagLst>
</file>

<file path=ppt/tags/tag74.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14 10C14 12.2091 12.2091 14 10 14C7.79086 14 6 12.2091 6 10C6 7.79086 7.79086 6 10 6C12.2091 6 14 7.79086 14 10Z&quot; fill=&quot;#2F88FF&quot;/&gt;&#10;&lt;path d=&quot;M14 10C14 12.2091 12.2091 14 10 14M14 10C14 7.79086 12.2091 6 10 6C7.79086 6 6 7.79086 6 10C6 12.2091 7.79086 14 10 14M14 10H20M10 14V20&quot; stroke=&quot;black&quot; stroke-width=&quot;4&quot; stroke-linecap=&quot;round&quot; stroke-linejoin=&quot;round&quot;/&gt;&#10;&lt;path d=&quot;M14 38C14 35.7909 12.2091 34 10 34C7.79086 34 6 35.7909 6 38C6 40.2091 7.79086 42 10 42C12.2091 42 14 40.2091 14 38Z&quot; fill=&quot;#2F88FF&quot;/&gt;&#10;&lt;path d=&quot;M14 38C14 35.7909 12.2091 34 10 34M14 38C14 40.2091 12.2091 42 10 42C7.79086 42 6 40.2091 6 38C6 35.7909 7.79086 34 10 34M14 38H20M10 34V28&quot; stroke=&quot;black&quot; stroke-width=&quot;4&quot; stroke-linecap=&quot;round&quot; stroke-linejoin=&quot;round&quot;/&gt;&#10;&lt;path d=&quot;M34 38C34 35.7909 35.7909 34 38 34C40.2091 34 42 35.7909 42 38C42 40.2091 40.2091 42 38 42C35.7909 42 34 40.2091 34 38Z&quot; fill=&quot;#2F88FF&quot;/&gt;&#10;&lt;path d=&quot;M34 38C34 35.7909 35.7909 34 38 34M34 38C34 40.2091 35.7909 42 38 42C40.2091 42 42 40.2091 42 38C42 35.7909 40.2091 34 38 34M34 38H28M38 34V28&quot; stroke=&quot;black&quot; stroke-width=&quot;4&quot; stroke-linecap=&quot;round&quot; stroke-linejoin=&quot;round&quot;/&gt;&#10;&lt;path d=&quot;M34 10C34 12.2091 35.7909 14 38 14C40.2091 14 42 12.2091 42 10C42 7.79086 40.2091 6 38 6C35.7909 6 34 7.79086 34 10Z&quot; fill=&quot;#2F88FF&quot;/&gt;&#10;&lt;path d=&quot;M34 10C34 12.2091 35.7909 14 38 14M34 10C34 7.79086 35.7909 6 38 6C40.2091 6 42 7.79086 42 10C42 12.2091 40.2091 14 38 14M34 10H28M38 14V20&quot; stroke=&quot;black&quot; stroke-width=&quot;4&quot; stroke-linecap=&quot;round&quot; stroke-linejoin=&quot;round&quot;/&gt;&#10;&lt;path d=&quot;M17 24H31&quot; stroke=&quot;black&quot; stroke-width=&quot;4&quot; stroke-linecap=&quot;round&quot; stroke-linejoin=&quot;round&quot;/&gt;&#10;&lt;path d=&quot;M24 31V17&quot; stroke=&quot;black&quot; stroke-width=&quot;4&quot; stroke-linecap=&quot;round&quot; stroke-linejoin=&quot;round&quot;/&gt;&#10;&lt;/svg&gt;"/>
  <p:tag name="YOO_CHATSHAPE_TYPE" val="YOO_CHATSHAPE_ICON"/>
  <p:tag name="TAG_CONTENT_GROUPINDEX" val="1"/>
  <p:tag name="TAG_CONTENT_DIAGRAM_INDEX" val="4df721d8602f4391893303718dc309fd"/>
  <p:tag name="TAG_CONTENT_SUBINDEX" val="1"/>
</p:tagLst>
</file>

<file path=ppt/tags/tag75.xml><?xml version="1.0" encoding="utf-8"?>
<p:tagLst xmlns:a="http://schemas.openxmlformats.org/drawingml/2006/main" xmlns:r="http://schemas.openxmlformats.org/officeDocument/2006/relationships" xmlns:p="http://schemas.openxmlformats.org/presentationml/2006/main">
  <p:tag name="YOO_CHATPAGE_TYPE" val="YOO_CHATPAGE_CHATPER"/>
  <p:tag name="AIGCCREATORID" val="AIGC生成内容仅供参考-2024/4/26 20:02:18 -1612557"/>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7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9.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 name="AIGCCREATORID" val="AIGC生成内容仅供参考-2024/4/26 20:02:18 -1612557"/>
</p:tagLst>
</file>

<file path=ppt/tags/tag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 name="KSO_WM_UNIT_TEXT_SHADOW_SCHEMECOLOR_INDEX_BRIGHTNESS" val="-0.25"/>
  <p:tag name="KSO_WM_UNIT_TEXT_SHADOW_SCHEMECOLOR_INDEX" val="6"/>
  <p:tag name="YOO_CHATSHAPE_TYPE" val="YOO_CHATSHAPE_DATE"/>
  <p:tag name="YOO_CHATSHAPE_DATE" val="2024/4/26"/>
</p:tagLst>
</file>

<file path=ppt/tags/tag80.xml><?xml version="1.0" encoding="utf-8"?>
<p:tagLst xmlns:a="http://schemas.openxmlformats.org/drawingml/2006/main" xmlns:r="http://schemas.openxmlformats.org/officeDocument/2006/relationships" xmlns:p="http://schemas.openxmlformats.org/presentationml/2006/main">
  <p:tag name="YOO_CHATSHAPE_TYPE" val="NormalSp"/>
  <p:tag name="TAG_CONTENT_DIAGRAM_INDEX" val="cddd1c6058fd463489672aaa7a54f6c8"/>
</p:tagLst>
</file>

<file path=ppt/tags/tag81.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 name="AIGCCREATORID" val="AIGC生成内容仅供参考-2024/4/26 20:02:18 -1612557"/>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 name="TAG_CHATSHAPE_IMAGE_FILE" val="C:\Users\86159\AppData\Roaming\BIYOO\temp\0ab813e92ee34169bfec79aac54e1194.png"/>
  <p:tag name="TAG_CHATSHAPE_IMAGE_URL" val="https://image.static.yoojober.cn/ai/chatppt/image_outputs/20240426/a5990c6a-03c4-11ef-83ac-ce7751cffe65.png"/>
  <p:tag name="YOO_CHATSHAPE_TYPE" val="YOO_CHATSHAPE_IMAGE"/>
  <p:tag name="TAG_CONTENT_DIAGRAM_INDEX" val="89e6e95d56994b8eaf4e8d2ae0d96f45"/>
  <p:tag name="TAG_CONTENT_SUBINDEX" val="3"/>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 name="TAG_CHATSHAPE_IMAGE_FILE" val="C:\Users\86159\AppData\Roaming\BIYOO\temp\0ab813e92ee34169bfec79aac54e1194.png"/>
  <p:tag name="TAG_CHATSHAPE_IMAGE_URL" val="https://image.static.yoojober.cn/ai/chatppt/image_outputs/20240426/a5990c6a-03c4-11ef-83ac-ce7751cffe65.png"/>
  <p:tag name="YOO_CHATSHAPE_TYPE" val="YOO_CHATSHAPE_IMAGE"/>
  <p:tag name="TAG_CONTENT_DIAGRAM_INDEX" val="89e6e95d56994b8eaf4e8d2ae0d96f45"/>
  <p:tag name="TAG_CONTENT_SUBINDEX" val="3"/>
</p:tagLst>
</file>

<file path=ppt/tags/tag84.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 name="AIGCCREATORID" val="AIGC生成内容仅供参考-2024/4/26 20:02:18 -1612557"/>
</p:tagLst>
</file>

<file path=ppt/tags/tag85.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 name="AIGCCREATORID" val="AIGC生成内容仅供参考-2024/4/26 20:02:18 -1612557"/>
</p:tagLst>
</file>

<file path=ppt/tags/tag86.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 name="AIGCCREATORID" val="AIGC生成内容仅供参考-2024/4/26 20:02:18 -1612557"/>
</p:tagLst>
</file>

<file path=ppt/tags/tag87.xml><?xml version="1.0" encoding="utf-8"?>
<p:tagLst xmlns:a="http://schemas.openxmlformats.org/drawingml/2006/main" xmlns:r="http://schemas.openxmlformats.org/officeDocument/2006/relationships" xmlns:p="http://schemas.openxmlformats.org/presentationml/2006/main">
  <p:tag name="YOO_CHATPAGE_TYPE" val="YOO_CHATPAGE_CHATPER"/>
  <p:tag name="AIGCCREATORID" val="AIGC生成内容仅供参考-2024/4/26 20:02:18 -1612557"/>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9.xml><?xml version="1.0" encoding="utf-8"?>
<p:tagLst xmlns:a="http://schemas.openxmlformats.org/drawingml/2006/main" xmlns:r="http://schemas.openxmlformats.org/officeDocument/2006/relationships" xmlns:p="http://schemas.openxmlformats.org/presentationml/2006/main">
  <p:tag name="YOO_CHATPAGE_TYPE" val="YOO_CHATPAGE_CATLOG"/>
  <p:tag name="AIGCCREATORID" val="AIGC生成内容仅供参考-2024/4/26 20:02:18 -1612557"/>
</p:tagLst>
</file>

<file path=ppt/tags/tag9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91.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 name="AIGCCREATORID" val="AIGC生成内容仅供参考-2024/4/26 20:02:18 -1612557"/>
</p:tagLst>
</file>

<file path=ppt/tags/tag92.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 name="AIGCCREATORID" val="AIGC生成内容仅供参考-2024/4/26 20:02:18 -1612557"/>
</p:tagLst>
</file>

<file path=ppt/tags/tag93.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 name="AIGCCREATORID" val="AIGC生成内容仅供参考-2024/4/26 20:02:18 -1612557"/>
</p:tagLst>
</file>

<file path=ppt/tags/tag94.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 name="AIGCCREATORID" val="AIGC生成内容仅供参考-2024/4/26 20:02:18 -1612557"/>
</p:tagLst>
</file>

<file path=ppt/tags/tag95.xml><?xml version="1.0" encoding="utf-8"?>
<p:tagLst xmlns:a="http://schemas.openxmlformats.org/drawingml/2006/main" xmlns:r="http://schemas.openxmlformats.org/officeDocument/2006/relationships" xmlns:p="http://schemas.openxmlformats.org/presentationml/2006/main">
  <p:tag name="TAG_CONTENT_TYPE" val="1标题1内容0图"/>
  <p:tag name="YOO_CHATPAGE_TYPE" val="YOO_CHATPAGE_CONTENT"/>
  <p:tag name="YOO_CHATPPT_CONTENT" val="1"/>
  <p:tag name="AIGCCREATORID" val="AIGC生成内容仅供参考-2024/4/26 20:02:18 -1612557"/>
</p:tagLst>
</file>

<file path=ppt/tags/tag96.xml><?xml version="1.0" encoding="utf-8"?>
<p:tagLst xmlns:a="http://schemas.openxmlformats.org/drawingml/2006/main" xmlns:r="http://schemas.openxmlformats.org/officeDocument/2006/relationships" xmlns:p="http://schemas.openxmlformats.org/presentationml/2006/main">
  <p:tag name="TAG_CONTENT_TYPE" val="1标题1内容0图"/>
  <p:tag name="YOO_CHATPAGE_TYPE" val="YOO_CHATPAGE_CONTENT"/>
  <p:tag name="YOO_CHATPPT_CONTENT" val="1"/>
  <p:tag name="AIGCCREATORID" val="AIGC生成内容仅供参考-2024/4/26 20:02:18 -1612557"/>
</p:tagLst>
</file>

<file path=ppt/tags/tag97.xml><?xml version="1.0" encoding="utf-8"?>
<p:tagLst xmlns:a="http://schemas.openxmlformats.org/drawingml/2006/main" xmlns:r="http://schemas.openxmlformats.org/officeDocument/2006/relationships" xmlns:p="http://schemas.openxmlformats.org/presentationml/2006/main">
  <p:tag name="YOO_CHATPAGE_TYPE" val="YOO_CHATPAGE_END"/>
  <p:tag name="AIGCCREATORID" val="AIGC生成内容仅供参考-2024/4/26 20:02:18 -1612557"/>
</p:tagLst>
</file>

<file path=ppt/tags/tag98.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99.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酷炫小怪兽6831"/>
</p:tagLst>
</file>

<file path=ppt/theme/theme1.xml><?xml version="1.0" encoding="utf-8"?>
<a:theme xmlns:a="http://schemas.openxmlformats.org/drawingml/2006/main" name="Office 主题​​">
  <a:themeElements>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10.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_591755497">
  <a:themeElements>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_-726513676">
  <a:themeElements>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Office Theme_669480224">
  <a:themeElements>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5.xml><?xml version="1.0" encoding="utf-8"?>
<a:theme xmlns:a="http://schemas.openxmlformats.org/drawingml/2006/main" name="Office Theme_1789170221">
  <a:themeElements>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6.xml><?xml version="1.0" encoding="utf-8"?>
<a:theme xmlns:a="http://schemas.openxmlformats.org/drawingml/2006/main" name="Office Theme_-1040717401">
  <a:themeElements>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7.xml><?xml version="1.0" encoding="utf-8"?>
<a:theme xmlns:a="http://schemas.openxmlformats.org/drawingml/2006/main" name="Office Theme_-1991737693">
  <a:themeElements>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8.xml><?xml version="1.0" encoding="utf-8"?>
<a:theme xmlns:a="http://schemas.openxmlformats.org/drawingml/2006/main" name="Office Theme_2089062922">
  <a:themeElements>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9.xml><?xml version="1.0" encoding="utf-8"?>
<a:theme xmlns:a="http://schemas.openxmlformats.org/drawingml/2006/main" name="Office Theme_-760456789">
  <a:themeElements>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10.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100.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11.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12.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13.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14.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15.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16.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17.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18.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19.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2.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20.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21.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22.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23.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24.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25.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26.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27.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28.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29.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3.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30.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31.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32.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33.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34.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35.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36.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37.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38.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39.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4.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40.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41.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42.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43.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44.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45.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46.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47.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48.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49.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5.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50.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51.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52.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53.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54.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55.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56.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57.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58.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59.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6.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60.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61.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62.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63.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64.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65.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66.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67.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68.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69.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7.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70.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71.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72.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73.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74.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75.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76.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77.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78.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79.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8.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80.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81.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82.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83.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84.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85.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86.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87.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88.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89.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9.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90.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91.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92.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93.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94.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95.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96.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97.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98.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ppt/theme/themeOverride99.xml><?xml version="1.0" encoding="utf-8"?>
<a:themeOverride xmlns:a="http://schemas.openxmlformats.org/drawingml/2006/main">
  <a:clrScheme name="Office">
    <a:dk1>
      <a:srgbClr val="000000"/>
    </a:dk1>
    <a:lt1>
      <a:srgbClr val="FFFFFF"/>
    </a:lt1>
    <a:dk2>
      <a:srgbClr val="FDE6CE"/>
    </a:dk2>
    <a:lt2>
      <a:srgbClr val="D6AA6B"/>
    </a:lt2>
    <a:accent1>
      <a:srgbClr val="A9191C"/>
    </a:accent1>
    <a:accent2>
      <a:srgbClr val="D66750"/>
    </a:accent2>
    <a:accent3>
      <a:srgbClr val="ED4F60"/>
    </a:accent3>
    <a:accent4>
      <a:srgbClr val="DA3207"/>
    </a:accent4>
    <a:accent5>
      <a:srgbClr val="9C0015"/>
    </a:accent5>
    <a:accent6>
      <a:srgbClr val="690119"/>
    </a:accent6>
    <a:hlink>
      <a:srgbClr val="FC5A1A"/>
    </a:hlink>
    <a:folHlink>
      <a:srgbClr val="B49E74"/>
    </a:folHlink>
  </a:clrScheme>
</a:themeOverride>
</file>

<file path=docProps/app.xml><?xml version="1.0" encoding="utf-8"?>
<Properties xmlns="http://schemas.openxmlformats.org/officeDocument/2006/extended-properties" xmlns:vt="http://schemas.openxmlformats.org/officeDocument/2006/docPropsVTypes">
  <Template>dad43ff195712d2f81288c2b9979e717_NXeXUd4KwAQz</Template>
  <TotalTime>595</TotalTime>
  <Words>1336</Words>
  <Application>Microsoft Office PowerPoint</Application>
  <PresentationFormat>宽屏</PresentationFormat>
  <Paragraphs>172</Paragraphs>
  <Slides>22</Slides>
  <Notes>22</Notes>
  <HiddenSlides>0</HiddenSlides>
  <MMClips>0</MMClips>
  <ScaleCrop>false</ScaleCrop>
  <HeadingPairs>
    <vt:vector size="6" baseType="variant">
      <vt:variant>
        <vt:lpstr>已用的字体</vt:lpstr>
      </vt:variant>
      <vt:variant>
        <vt:i4>13</vt:i4>
      </vt:variant>
      <vt:variant>
        <vt:lpstr>主题</vt:lpstr>
      </vt:variant>
      <vt:variant>
        <vt:i4>9</vt:i4>
      </vt:variant>
      <vt:variant>
        <vt:lpstr>幻灯片标题</vt:lpstr>
      </vt:variant>
      <vt:variant>
        <vt:i4>22</vt:i4>
      </vt:variant>
    </vt:vector>
  </HeadingPairs>
  <TitlesOfParts>
    <vt:vector size="44" baseType="lpstr">
      <vt:lpstr>-apple-system</vt:lpstr>
      <vt:lpstr>FZXiaoBiaoSong-B05S</vt:lpstr>
      <vt:lpstr>PingFangSC-Regular</vt:lpstr>
      <vt:lpstr>等线</vt:lpstr>
      <vt:lpstr>等线 Light</vt:lpstr>
      <vt:lpstr>黑体</vt:lpstr>
      <vt:lpstr>华文新魏</vt:lpstr>
      <vt:lpstr>楷体</vt:lpstr>
      <vt:lpstr>Microsoft Yahei</vt:lpstr>
      <vt:lpstr>Microsoft Yahei</vt:lpstr>
      <vt:lpstr>Arial</vt:lpstr>
      <vt:lpstr>Times New Roman</vt:lpstr>
      <vt:lpstr>Wingdings</vt:lpstr>
      <vt:lpstr>Office 主题​​</vt:lpstr>
      <vt:lpstr>Office Theme_591755497</vt:lpstr>
      <vt:lpstr>Office Theme_-726513676</vt:lpstr>
      <vt:lpstr>Office Theme_669480224</vt:lpstr>
      <vt:lpstr>Office Theme_1789170221</vt:lpstr>
      <vt:lpstr>Office Theme_-1040717401</vt:lpstr>
      <vt:lpstr>Office Theme_-1991737693</vt:lpstr>
      <vt:lpstr>Office Theme_2089062922</vt:lpstr>
      <vt:lpstr>Office Theme_-760456789</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博 陈</dc:creator>
  <cp:keywords>AIGC生成内容仅供参考-2024/4/26 20:00:02 -1612557</cp:keywords>
  <cp:lastModifiedBy>博 陈</cp:lastModifiedBy>
  <cp:revision>18</cp:revision>
  <dcterms:created xsi:type="dcterms:W3CDTF">2024-04-26T12:00:02Z</dcterms:created>
  <dcterms:modified xsi:type="dcterms:W3CDTF">2024-04-27T14:13:40Z</dcterms:modified>
</cp:coreProperties>
</file>

<file path=docProps/thumbnail.jpeg>
</file>